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Lst>
  <p:notesMasterIdLst>
    <p:notesMasterId r:id="rId11"/>
  </p:notesMasterIdLst>
  <p:sldIdLst>
    <p:sldId id="256" r:id="rId2"/>
    <p:sldId id="492" r:id="rId3"/>
    <p:sldId id="493" r:id="rId4"/>
    <p:sldId id="292" r:id="rId5"/>
    <p:sldId id="494" r:id="rId6"/>
    <p:sldId id="495" r:id="rId7"/>
    <p:sldId id="496" r:id="rId8"/>
    <p:sldId id="287" r:id="rId9"/>
    <p:sldId id="28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42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08049-289B-4526-B6F7-C225F25E827A}" v="409" dt="2018-09-26T15:46:05.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20" d="100"/>
          <a:sy n="120" d="100"/>
        </p:scale>
        <p:origin x="120"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y Croxon" userId="4730de7a-0a8d-43ec-a661-2016f7f3b7c9" providerId="ADAL" clId="{959E5C92-CFF4-441B-839E-CF115EEE9C62}"/>
    <pc:docChg chg="custSel addSld delSld modSld delMainMaster">
      <pc:chgData name="Barry Croxon" userId="4730de7a-0a8d-43ec-a661-2016f7f3b7c9" providerId="ADAL" clId="{959E5C92-CFF4-441B-839E-CF115EEE9C62}" dt="2018-09-19T13:43:30.398" v="843" actId="1038"/>
      <pc:docMkLst>
        <pc:docMk/>
      </pc:docMkLst>
    </pc:docChg>
  </pc:docChgLst>
  <pc:docChgLst>
    <pc:chgData name="Barry Croxon" userId="4730de7a-0a8d-43ec-a661-2016f7f3b7c9" providerId="ADAL" clId="{1E908049-289B-4526-B6F7-C225F25E827A}"/>
    <pc:docChg chg="delSld delMainMaster">
      <pc:chgData name="Barry Croxon" userId="4730de7a-0a8d-43ec-a661-2016f7f3b7c9" providerId="ADAL" clId="{1E908049-289B-4526-B6F7-C225F25E827A}" dt="2018-09-26T15:46:05.663" v="408" actId="2696"/>
      <pc:docMkLst>
        <pc:docMk/>
      </pc:docMkLst>
      <pc:sldChg chg="del">
        <pc:chgData name="Barry Croxon" userId="4730de7a-0a8d-43ec-a661-2016f7f3b7c9" providerId="ADAL" clId="{1E908049-289B-4526-B6F7-C225F25E827A}" dt="2018-09-26T15:46:05.140" v="356" actId="2696"/>
        <pc:sldMkLst>
          <pc:docMk/>
          <pc:sldMk cId="2280788965" sldId="271"/>
        </pc:sldMkLst>
      </pc:sldChg>
      <pc:sldChg chg="del">
        <pc:chgData name="Barry Croxon" userId="4730de7a-0a8d-43ec-a661-2016f7f3b7c9" providerId="ADAL" clId="{1E908049-289B-4526-B6F7-C225F25E827A}" dt="2018-09-26T15:46:05.153" v="357" actId="2696"/>
        <pc:sldMkLst>
          <pc:docMk/>
          <pc:sldMk cId="3398896023" sldId="273"/>
        </pc:sldMkLst>
      </pc:sldChg>
      <pc:sldChg chg="del">
        <pc:chgData name="Barry Croxon" userId="4730de7a-0a8d-43ec-a661-2016f7f3b7c9" providerId="ADAL" clId="{1E908049-289B-4526-B6F7-C225F25E827A}" dt="2018-09-26T15:46:05.392" v="359" actId="2696"/>
        <pc:sldMkLst>
          <pc:docMk/>
          <pc:sldMk cId="1027560436" sldId="298"/>
        </pc:sldMkLst>
      </pc:sldChg>
      <pc:sldChg chg="del">
        <pc:chgData name="Barry Croxon" userId="4730de7a-0a8d-43ec-a661-2016f7f3b7c9" providerId="ADAL" clId="{1E908049-289B-4526-B6F7-C225F25E827A}" dt="2018-09-26T15:46:05.564" v="368" actId="2696"/>
        <pc:sldMkLst>
          <pc:docMk/>
          <pc:sldMk cId="356965731" sldId="299"/>
        </pc:sldMkLst>
      </pc:sldChg>
      <pc:sldChg chg="del">
        <pc:chgData name="Barry Croxon" userId="4730de7a-0a8d-43ec-a661-2016f7f3b7c9" providerId="ADAL" clId="{1E908049-289B-4526-B6F7-C225F25E827A}" dt="2018-09-26T15:46:05.580" v="369" actId="2696"/>
        <pc:sldMkLst>
          <pc:docMk/>
          <pc:sldMk cId="763828868" sldId="300"/>
        </pc:sldMkLst>
      </pc:sldChg>
      <pc:sldChg chg="del">
        <pc:chgData name="Barry Croxon" userId="4730de7a-0a8d-43ec-a661-2016f7f3b7c9" providerId="ADAL" clId="{1E908049-289B-4526-B6F7-C225F25E827A}" dt="2018-09-26T15:46:05.442" v="362" actId="2696"/>
        <pc:sldMkLst>
          <pc:docMk/>
          <pc:sldMk cId="507152694" sldId="301"/>
        </pc:sldMkLst>
      </pc:sldChg>
      <pc:sldChg chg="del">
        <pc:chgData name="Barry Croxon" userId="4730de7a-0a8d-43ec-a661-2016f7f3b7c9" providerId="ADAL" clId="{1E908049-289B-4526-B6F7-C225F25E827A}" dt="2018-09-26T15:46:05.474" v="363" actId="2696"/>
        <pc:sldMkLst>
          <pc:docMk/>
          <pc:sldMk cId="1330598085" sldId="302"/>
        </pc:sldMkLst>
      </pc:sldChg>
      <pc:sldChg chg="del">
        <pc:chgData name="Barry Croxon" userId="4730de7a-0a8d-43ec-a661-2016f7f3b7c9" providerId="ADAL" clId="{1E908049-289B-4526-B6F7-C225F25E827A}" dt="2018-09-26T15:46:05.489" v="364" actId="2696"/>
        <pc:sldMkLst>
          <pc:docMk/>
          <pc:sldMk cId="18109102" sldId="303"/>
        </pc:sldMkLst>
      </pc:sldChg>
      <pc:sldChg chg="del">
        <pc:chgData name="Barry Croxon" userId="4730de7a-0a8d-43ec-a661-2016f7f3b7c9" providerId="ADAL" clId="{1E908049-289B-4526-B6F7-C225F25E827A}" dt="2018-09-26T15:46:05.505" v="365" actId="2696"/>
        <pc:sldMkLst>
          <pc:docMk/>
          <pc:sldMk cId="477469341" sldId="304"/>
        </pc:sldMkLst>
      </pc:sldChg>
      <pc:sldChg chg="del">
        <pc:chgData name="Barry Croxon" userId="4730de7a-0a8d-43ec-a661-2016f7f3b7c9" providerId="ADAL" clId="{1E908049-289B-4526-B6F7-C225F25E827A}" dt="2018-09-26T15:46:05.529" v="366" actId="2696"/>
        <pc:sldMkLst>
          <pc:docMk/>
          <pc:sldMk cId="45774042" sldId="305"/>
        </pc:sldMkLst>
      </pc:sldChg>
      <pc:sldChg chg="del">
        <pc:chgData name="Barry Croxon" userId="4730de7a-0a8d-43ec-a661-2016f7f3b7c9" providerId="ADAL" clId="{1E908049-289B-4526-B6F7-C225F25E827A}" dt="2018-09-26T15:46:05.553" v="367" actId="2696"/>
        <pc:sldMkLst>
          <pc:docMk/>
          <pc:sldMk cId="513361106" sldId="306"/>
        </pc:sldMkLst>
      </pc:sldChg>
      <pc:sldChg chg="del">
        <pc:chgData name="Barry Croxon" userId="4730de7a-0a8d-43ec-a661-2016f7f3b7c9" providerId="ADAL" clId="{1E908049-289B-4526-B6F7-C225F25E827A}" dt="2018-09-26T15:46:05.127" v="355" actId="2696"/>
        <pc:sldMkLst>
          <pc:docMk/>
          <pc:sldMk cId="0" sldId="329"/>
        </pc:sldMkLst>
      </pc:sldChg>
      <pc:sldChg chg="del">
        <pc:chgData name="Barry Croxon" userId="4730de7a-0a8d-43ec-a661-2016f7f3b7c9" providerId="ADAL" clId="{1E908049-289B-4526-B6F7-C225F25E827A}" dt="2018-09-26T15:46:05.212" v="358" actId="2696"/>
        <pc:sldMkLst>
          <pc:docMk/>
          <pc:sldMk cId="3766806116" sldId="330"/>
        </pc:sldMkLst>
      </pc:sldChg>
      <pc:sldChg chg="del">
        <pc:chgData name="Barry Croxon" userId="4730de7a-0a8d-43ec-a661-2016f7f3b7c9" providerId="ADAL" clId="{1E908049-289B-4526-B6F7-C225F25E827A}" dt="2018-09-26T15:46:05.411" v="360" actId="2696"/>
        <pc:sldMkLst>
          <pc:docMk/>
          <pc:sldMk cId="1412448737" sldId="331"/>
        </pc:sldMkLst>
      </pc:sldChg>
      <pc:sldChg chg="del">
        <pc:chgData name="Barry Croxon" userId="4730de7a-0a8d-43ec-a661-2016f7f3b7c9" providerId="ADAL" clId="{1E908049-289B-4526-B6F7-C225F25E827A}" dt="2018-09-26T15:46:05.427" v="361" actId="2696"/>
        <pc:sldMkLst>
          <pc:docMk/>
          <pc:sldMk cId="1428655958" sldId="332"/>
        </pc:sldMkLst>
      </pc:sldChg>
      <pc:sldChg chg="del">
        <pc:chgData name="Barry Croxon" userId="4730de7a-0a8d-43ec-a661-2016f7f3b7c9" providerId="ADAL" clId="{1E908049-289B-4526-B6F7-C225F25E827A}" dt="2018-09-26T15:46:05.596" v="382" actId="2696"/>
        <pc:sldMkLst>
          <pc:docMk/>
          <pc:sldMk cId="2055992547" sldId="333"/>
        </pc:sldMkLst>
      </pc:sldChg>
      <pc:sldChg chg="del">
        <pc:chgData name="Barry Croxon" userId="4730de7a-0a8d-43ec-a661-2016f7f3b7c9" providerId="ADAL" clId="{1E908049-289B-4526-B6F7-C225F25E827A}" dt="2018-09-26T15:46:05.635" v="395" actId="2696"/>
        <pc:sldMkLst>
          <pc:docMk/>
          <pc:sldMk cId="960225084" sldId="486"/>
        </pc:sldMkLst>
      </pc:sldChg>
      <pc:sldChg chg="del">
        <pc:chgData name="Barry Croxon" userId="4730de7a-0a8d-43ec-a661-2016f7f3b7c9" providerId="ADAL" clId="{1E908049-289B-4526-B6F7-C225F25E827A}" dt="2018-09-26T15:45:59.185" v="354" actId="2696"/>
        <pc:sldMkLst>
          <pc:docMk/>
          <pc:sldMk cId="4073345130" sldId="513"/>
        </pc:sldMkLst>
      </pc:sldChg>
      <pc:sldChg chg="del">
        <pc:chgData name="Barry Croxon" userId="4730de7a-0a8d-43ec-a661-2016f7f3b7c9" providerId="ADAL" clId="{1E908049-289B-4526-B6F7-C225F25E827A}" dt="2018-09-26T15:46:05.646" v="396" actId="2696"/>
        <pc:sldMkLst>
          <pc:docMk/>
          <pc:sldMk cId="1895522883" sldId="514"/>
        </pc:sldMkLst>
      </pc:sldChg>
      <pc:sldMasterChg chg="del delSldLayout">
        <pc:chgData name="Barry Croxon" userId="4730de7a-0a8d-43ec-a661-2016f7f3b7c9" providerId="ADAL" clId="{1E908049-289B-4526-B6F7-C225F25E827A}" dt="2018-09-26T15:46:05.663" v="408" actId="2696"/>
        <pc:sldMasterMkLst>
          <pc:docMk/>
          <pc:sldMasterMk cId="2100227761" sldId="2147483648"/>
        </pc:sldMasterMkLst>
        <pc:sldLayoutChg chg="del">
          <pc:chgData name="Barry Croxon" userId="4730de7a-0a8d-43ec-a661-2016f7f3b7c9" providerId="ADAL" clId="{1E908049-289B-4526-B6F7-C225F25E827A}" dt="2018-09-26T15:46:05.647" v="397" actId="2696"/>
          <pc:sldLayoutMkLst>
            <pc:docMk/>
            <pc:sldMasterMk cId="2100227761" sldId="2147483648"/>
            <pc:sldLayoutMk cId="286970464" sldId="2147483649"/>
          </pc:sldLayoutMkLst>
        </pc:sldLayoutChg>
        <pc:sldLayoutChg chg="del">
          <pc:chgData name="Barry Croxon" userId="4730de7a-0a8d-43ec-a661-2016f7f3b7c9" providerId="ADAL" clId="{1E908049-289B-4526-B6F7-C225F25E827A}" dt="2018-09-26T15:46:05.648" v="398" actId="2696"/>
          <pc:sldLayoutMkLst>
            <pc:docMk/>
            <pc:sldMasterMk cId="2100227761" sldId="2147483648"/>
            <pc:sldLayoutMk cId="410938925" sldId="2147483650"/>
          </pc:sldLayoutMkLst>
        </pc:sldLayoutChg>
        <pc:sldLayoutChg chg="del">
          <pc:chgData name="Barry Croxon" userId="4730de7a-0a8d-43ec-a661-2016f7f3b7c9" providerId="ADAL" clId="{1E908049-289B-4526-B6F7-C225F25E827A}" dt="2018-09-26T15:46:05.648" v="399" actId="2696"/>
          <pc:sldLayoutMkLst>
            <pc:docMk/>
            <pc:sldMasterMk cId="2100227761" sldId="2147483648"/>
            <pc:sldLayoutMk cId="973851410" sldId="2147483651"/>
          </pc:sldLayoutMkLst>
        </pc:sldLayoutChg>
        <pc:sldLayoutChg chg="del">
          <pc:chgData name="Barry Croxon" userId="4730de7a-0a8d-43ec-a661-2016f7f3b7c9" providerId="ADAL" clId="{1E908049-289B-4526-B6F7-C225F25E827A}" dt="2018-09-26T15:46:05.648" v="400" actId="2696"/>
          <pc:sldLayoutMkLst>
            <pc:docMk/>
            <pc:sldMasterMk cId="2100227761" sldId="2147483648"/>
            <pc:sldLayoutMk cId="686890993" sldId="2147483652"/>
          </pc:sldLayoutMkLst>
        </pc:sldLayoutChg>
        <pc:sldLayoutChg chg="del">
          <pc:chgData name="Barry Croxon" userId="4730de7a-0a8d-43ec-a661-2016f7f3b7c9" providerId="ADAL" clId="{1E908049-289B-4526-B6F7-C225F25E827A}" dt="2018-09-26T15:46:05.648" v="401" actId="2696"/>
          <pc:sldLayoutMkLst>
            <pc:docMk/>
            <pc:sldMasterMk cId="2100227761" sldId="2147483648"/>
            <pc:sldLayoutMk cId="3708030752" sldId="2147483653"/>
          </pc:sldLayoutMkLst>
        </pc:sldLayoutChg>
        <pc:sldLayoutChg chg="del">
          <pc:chgData name="Barry Croxon" userId="4730de7a-0a8d-43ec-a661-2016f7f3b7c9" providerId="ADAL" clId="{1E908049-289B-4526-B6F7-C225F25E827A}" dt="2018-09-26T15:46:05.648" v="402" actId="2696"/>
          <pc:sldLayoutMkLst>
            <pc:docMk/>
            <pc:sldMasterMk cId="2100227761" sldId="2147483648"/>
            <pc:sldLayoutMk cId="808115742" sldId="2147483654"/>
          </pc:sldLayoutMkLst>
        </pc:sldLayoutChg>
        <pc:sldLayoutChg chg="del">
          <pc:chgData name="Barry Croxon" userId="4730de7a-0a8d-43ec-a661-2016f7f3b7c9" providerId="ADAL" clId="{1E908049-289B-4526-B6F7-C225F25E827A}" dt="2018-09-26T15:46:05.648" v="403" actId="2696"/>
          <pc:sldLayoutMkLst>
            <pc:docMk/>
            <pc:sldMasterMk cId="2100227761" sldId="2147483648"/>
            <pc:sldLayoutMk cId="2252783076" sldId="2147483655"/>
          </pc:sldLayoutMkLst>
        </pc:sldLayoutChg>
        <pc:sldLayoutChg chg="del">
          <pc:chgData name="Barry Croxon" userId="4730de7a-0a8d-43ec-a661-2016f7f3b7c9" providerId="ADAL" clId="{1E908049-289B-4526-B6F7-C225F25E827A}" dt="2018-09-26T15:46:05.648" v="404" actId="2696"/>
          <pc:sldLayoutMkLst>
            <pc:docMk/>
            <pc:sldMasterMk cId="2100227761" sldId="2147483648"/>
            <pc:sldLayoutMk cId="1230742021" sldId="2147483656"/>
          </pc:sldLayoutMkLst>
        </pc:sldLayoutChg>
        <pc:sldLayoutChg chg="del">
          <pc:chgData name="Barry Croxon" userId="4730de7a-0a8d-43ec-a661-2016f7f3b7c9" providerId="ADAL" clId="{1E908049-289B-4526-B6F7-C225F25E827A}" dt="2018-09-26T15:46:05.648" v="405" actId="2696"/>
          <pc:sldLayoutMkLst>
            <pc:docMk/>
            <pc:sldMasterMk cId="2100227761" sldId="2147483648"/>
            <pc:sldLayoutMk cId="157473979" sldId="2147483657"/>
          </pc:sldLayoutMkLst>
        </pc:sldLayoutChg>
        <pc:sldLayoutChg chg="del">
          <pc:chgData name="Barry Croxon" userId="4730de7a-0a8d-43ec-a661-2016f7f3b7c9" providerId="ADAL" clId="{1E908049-289B-4526-B6F7-C225F25E827A}" dt="2018-09-26T15:46:05.648" v="406" actId="2696"/>
          <pc:sldLayoutMkLst>
            <pc:docMk/>
            <pc:sldMasterMk cId="2100227761" sldId="2147483648"/>
            <pc:sldLayoutMk cId="2642021292" sldId="2147483658"/>
          </pc:sldLayoutMkLst>
        </pc:sldLayoutChg>
        <pc:sldLayoutChg chg="del">
          <pc:chgData name="Barry Croxon" userId="4730de7a-0a8d-43ec-a661-2016f7f3b7c9" providerId="ADAL" clId="{1E908049-289B-4526-B6F7-C225F25E827A}" dt="2018-09-26T15:46:05.648" v="407" actId="2696"/>
          <pc:sldLayoutMkLst>
            <pc:docMk/>
            <pc:sldMasterMk cId="2100227761" sldId="2147483648"/>
            <pc:sldLayoutMk cId="1047830938" sldId="2147483659"/>
          </pc:sldLayoutMkLst>
        </pc:sldLayoutChg>
      </pc:sldMasterChg>
      <pc:sldMasterChg chg="del delSldLayout">
        <pc:chgData name="Barry Croxon" userId="4730de7a-0a8d-43ec-a661-2016f7f3b7c9" providerId="ADAL" clId="{1E908049-289B-4526-B6F7-C225F25E827A}" dt="2018-09-26T15:46:05.624" v="394" actId="2696"/>
        <pc:sldMasterMkLst>
          <pc:docMk/>
          <pc:sldMasterMk cId="1116504170" sldId="2147483678"/>
        </pc:sldMasterMkLst>
        <pc:sldLayoutChg chg="del">
          <pc:chgData name="Barry Croxon" userId="4730de7a-0a8d-43ec-a661-2016f7f3b7c9" providerId="ADAL" clId="{1E908049-289B-4526-B6F7-C225F25E827A}" dt="2018-09-26T15:46:05.596" v="383" actId="2696"/>
          <pc:sldLayoutMkLst>
            <pc:docMk/>
            <pc:sldMasterMk cId="1116504170" sldId="2147483678"/>
            <pc:sldLayoutMk cId="4088125340" sldId="2147483679"/>
          </pc:sldLayoutMkLst>
        </pc:sldLayoutChg>
        <pc:sldLayoutChg chg="del">
          <pc:chgData name="Barry Croxon" userId="4730de7a-0a8d-43ec-a661-2016f7f3b7c9" providerId="ADAL" clId="{1E908049-289B-4526-B6F7-C225F25E827A}" dt="2018-09-26T15:46:05.596" v="384" actId="2696"/>
          <pc:sldLayoutMkLst>
            <pc:docMk/>
            <pc:sldMasterMk cId="1116504170" sldId="2147483678"/>
            <pc:sldLayoutMk cId="4097896424" sldId="2147483680"/>
          </pc:sldLayoutMkLst>
        </pc:sldLayoutChg>
        <pc:sldLayoutChg chg="del">
          <pc:chgData name="Barry Croxon" userId="4730de7a-0a8d-43ec-a661-2016f7f3b7c9" providerId="ADAL" clId="{1E908049-289B-4526-B6F7-C225F25E827A}" dt="2018-09-26T15:46:05.596" v="385" actId="2696"/>
          <pc:sldLayoutMkLst>
            <pc:docMk/>
            <pc:sldMasterMk cId="1116504170" sldId="2147483678"/>
            <pc:sldLayoutMk cId="1681519347" sldId="2147483681"/>
          </pc:sldLayoutMkLst>
        </pc:sldLayoutChg>
        <pc:sldLayoutChg chg="del">
          <pc:chgData name="Barry Croxon" userId="4730de7a-0a8d-43ec-a661-2016f7f3b7c9" providerId="ADAL" clId="{1E908049-289B-4526-B6F7-C225F25E827A}" dt="2018-09-26T15:46:05.596" v="386" actId="2696"/>
          <pc:sldLayoutMkLst>
            <pc:docMk/>
            <pc:sldMasterMk cId="1116504170" sldId="2147483678"/>
            <pc:sldLayoutMk cId="3141614376" sldId="2147483682"/>
          </pc:sldLayoutMkLst>
        </pc:sldLayoutChg>
        <pc:sldLayoutChg chg="del">
          <pc:chgData name="Barry Croxon" userId="4730de7a-0a8d-43ec-a661-2016f7f3b7c9" providerId="ADAL" clId="{1E908049-289B-4526-B6F7-C225F25E827A}" dt="2018-09-26T15:46:05.596" v="387" actId="2696"/>
          <pc:sldLayoutMkLst>
            <pc:docMk/>
            <pc:sldMasterMk cId="1116504170" sldId="2147483678"/>
            <pc:sldLayoutMk cId="271539958" sldId="2147483683"/>
          </pc:sldLayoutMkLst>
        </pc:sldLayoutChg>
        <pc:sldLayoutChg chg="del">
          <pc:chgData name="Barry Croxon" userId="4730de7a-0a8d-43ec-a661-2016f7f3b7c9" providerId="ADAL" clId="{1E908049-289B-4526-B6F7-C225F25E827A}" dt="2018-09-26T15:46:05.612" v="388" actId="2696"/>
          <pc:sldLayoutMkLst>
            <pc:docMk/>
            <pc:sldMasterMk cId="1116504170" sldId="2147483678"/>
            <pc:sldLayoutMk cId="1648970734" sldId="2147483684"/>
          </pc:sldLayoutMkLst>
        </pc:sldLayoutChg>
        <pc:sldLayoutChg chg="del">
          <pc:chgData name="Barry Croxon" userId="4730de7a-0a8d-43ec-a661-2016f7f3b7c9" providerId="ADAL" clId="{1E908049-289B-4526-B6F7-C225F25E827A}" dt="2018-09-26T15:46:05.613" v="389" actId="2696"/>
          <pc:sldLayoutMkLst>
            <pc:docMk/>
            <pc:sldMasterMk cId="1116504170" sldId="2147483678"/>
            <pc:sldLayoutMk cId="559056201" sldId="2147483685"/>
          </pc:sldLayoutMkLst>
        </pc:sldLayoutChg>
        <pc:sldLayoutChg chg="del">
          <pc:chgData name="Barry Croxon" userId="4730de7a-0a8d-43ec-a661-2016f7f3b7c9" providerId="ADAL" clId="{1E908049-289B-4526-B6F7-C225F25E827A}" dt="2018-09-26T15:46:05.615" v="390" actId="2696"/>
          <pc:sldLayoutMkLst>
            <pc:docMk/>
            <pc:sldMasterMk cId="1116504170" sldId="2147483678"/>
            <pc:sldLayoutMk cId="2836277111" sldId="2147483686"/>
          </pc:sldLayoutMkLst>
        </pc:sldLayoutChg>
        <pc:sldLayoutChg chg="del">
          <pc:chgData name="Barry Croxon" userId="4730de7a-0a8d-43ec-a661-2016f7f3b7c9" providerId="ADAL" clId="{1E908049-289B-4526-B6F7-C225F25E827A}" dt="2018-09-26T15:46:05.616" v="391" actId="2696"/>
          <pc:sldLayoutMkLst>
            <pc:docMk/>
            <pc:sldMasterMk cId="1116504170" sldId="2147483678"/>
            <pc:sldLayoutMk cId="1626586250" sldId="2147483687"/>
          </pc:sldLayoutMkLst>
        </pc:sldLayoutChg>
        <pc:sldLayoutChg chg="del">
          <pc:chgData name="Barry Croxon" userId="4730de7a-0a8d-43ec-a661-2016f7f3b7c9" providerId="ADAL" clId="{1E908049-289B-4526-B6F7-C225F25E827A}" dt="2018-09-26T15:46:05.619" v="392" actId="2696"/>
          <pc:sldLayoutMkLst>
            <pc:docMk/>
            <pc:sldMasterMk cId="1116504170" sldId="2147483678"/>
            <pc:sldLayoutMk cId="2352504745" sldId="2147483688"/>
          </pc:sldLayoutMkLst>
        </pc:sldLayoutChg>
        <pc:sldLayoutChg chg="del">
          <pc:chgData name="Barry Croxon" userId="4730de7a-0a8d-43ec-a661-2016f7f3b7c9" providerId="ADAL" clId="{1E908049-289B-4526-B6F7-C225F25E827A}" dt="2018-09-26T15:46:05.621" v="393" actId="2696"/>
          <pc:sldLayoutMkLst>
            <pc:docMk/>
            <pc:sldMasterMk cId="1116504170" sldId="2147483678"/>
            <pc:sldLayoutMk cId="3575393625" sldId="2147483689"/>
          </pc:sldLayoutMkLst>
        </pc:sldLayoutChg>
      </pc:sldMasterChg>
      <pc:sldMasterChg chg="del delSldLayout">
        <pc:chgData name="Barry Croxon" userId="4730de7a-0a8d-43ec-a661-2016f7f3b7c9" providerId="ADAL" clId="{1E908049-289B-4526-B6F7-C225F25E827A}" dt="2018-09-26T15:46:05.596" v="381" actId="2696"/>
        <pc:sldMasterMkLst>
          <pc:docMk/>
          <pc:sldMasterMk cId="734268120" sldId="2147483690"/>
        </pc:sldMasterMkLst>
        <pc:sldLayoutChg chg="del">
          <pc:chgData name="Barry Croxon" userId="4730de7a-0a8d-43ec-a661-2016f7f3b7c9" providerId="ADAL" clId="{1E908049-289B-4526-B6F7-C225F25E827A}" dt="2018-09-26T15:46:05.580" v="370" actId="2696"/>
          <pc:sldLayoutMkLst>
            <pc:docMk/>
            <pc:sldMasterMk cId="734268120" sldId="2147483690"/>
            <pc:sldLayoutMk cId="3018315399" sldId="2147483691"/>
          </pc:sldLayoutMkLst>
        </pc:sldLayoutChg>
        <pc:sldLayoutChg chg="del">
          <pc:chgData name="Barry Croxon" userId="4730de7a-0a8d-43ec-a661-2016f7f3b7c9" providerId="ADAL" clId="{1E908049-289B-4526-B6F7-C225F25E827A}" dt="2018-09-26T15:46:05.580" v="371" actId="2696"/>
          <pc:sldLayoutMkLst>
            <pc:docMk/>
            <pc:sldMasterMk cId="734268120" sldId="2147483690"/>
            <pc:sldLayoutMk cId="242906433" sldId="2147483692"/>
          </pc:sldLayoutMkLst>
        </pc:sldLayoutChg>
        <pc:sldLayoutChg chg="del">
          <pc:chgData name="Barry Croxon" userId="4730de7a-0a8d-43ec-a661-2016f7f3b7c9" providerId="ADAL" clId="{1E908049-289B-4526-B6F7-C225F25E827A}" dt="2018-09-26T15:46:05.580" v="372" actId="2696"/>
          <pc:sldLayoutMkLst>
            <pc:docMk/>
            <pc:sldMasterMk cId="734268120" sldId="2147483690"/>
            <pc:sldLayoutMk cId="3102168964" sldId="2147483693"/>
          </pc:sldLayoutMkLst>
        </pc:sldLayoutChg>
        <pc:sldLayoutChg chg="del">
          <pc:chgData name="Barry Croxon" userId="4730de7a-0a8d-43ec-a661-2016f7f3b7c9" providerId="ADAL" clId="{1E908049-289B-4526-B6F7-C225F25E827A}" dt="2018-09-26T15:46:05.580" v="373" actId="2696"/>
          <pc:sldLayoutMkLst>
            <pc:docMk/>
            <pc:sldMasterMk cId="734268120" sldId="2147483690"/>
            <pc:sldLayoutMk cId="1436827206" sldId="2147483694"/>
          </pc:sldLayoutMkLst>
        </pc:sldLayoutChg>
        <pc:sldLayoutChg chg="del">
          <pc:chgData name="Barry Croxon" userId="4730de7a-0a8d-43ec-a661-2016f7f3b7c9" providerId="ADAL" clId="{1E908049-289B-4526-B6F7-C225F25E827A}" dt="2018-09-26T15:46:05.580" v="374" actId="2696"/>
          <pc:sldLayoutMkLst>
            <pc:docMk/>
            <pc:sldMasterMk cId="734268120" sldId="2147483690"/>
            <pc:sldLayoutMk cId="1194494096" sldId="2147483695"/>
          </pc:sldLayoutMkLst>
        </pc:sldLayoutChg>
        <pc:sldLayoutChg chg="del">
          <pc:chgData name="Barry Croxon" userId="4730de7a-0a8d-43ec-a661-2016f7f3b7c9" providerId="ADAL" clId="{1E908049-289B-4526-B6F7-C225F25E827A}" dt="2018-09-26T15:46:05.580" v="375" actId="2696"/>
          <pc:sldLayoutMkLst>
            <pc:docMk/>
            <pc:sldMasterMk cId="734268120" sldId="2147483690"/>
            <pc:sldLayoutMk cId="2827415017" sldId="2147483696"/>
          </pc:sldLayoutMkLst>
        </pc:sldLayoutChg>
        <pc:sldLayoutChg chg="del">
          <pc:chgData name="Barry Croxon" userId="4730de7a-0a8d-43ec-a661-2016f7f3b7c9" providerId="ADAL" clId="{1E908049-289B-4526-B6F7-C225F25E827A}" dt="2018-09-26T15:46:05.580" v="376" actId="2696"/>
          <pc:sldLayoutMkLst>
            <pc:docMk/>
            <pc:sldMasterMk cId="734268120" sldId="2147483690"/>
            <pc:sldLayoutMk cId="4293992944" sldId="2147483697"/>
          </pc:sldLayoutMkLst>
        </pc:sldLayoutChg>
        <pc:sldLayoutChg chg="del">
          <pc:chgData name="Barry Croxon" userId="4730de7a-0a8d-43ec-a661-2016f7f3b7c9" providerId="ADAL" clId="{1E908049-289B-4526-B6F7-C225F25E827A}" dt="2018-09-26T15:46:05.580" v="377" actId="2696"/>
          <pc:sldLayoutMkLst>
            <pc:docMk/>
            <pc:sldMasterMk cId="734268120" sldId="2147483690"/>
            <pc:sldLayoutMk cId="2007850033" sldId="2147483698"/>
          </pc:sldLayoutMkLst>
        </pc:sldLayoutChg>
        <pc:sldLayoutChg chg="del">
          <pc:chgData name="Barry Croxon" userId="4730de7a-0a8d-43ec-a661-2016f7f3b7c9" providerId="ADAL" clId="{1E908049-289B-4526-B6F7-C225F25E827A}" dt="2018-09-26T15:46:05.580" v="378" actId="2696"/>
          <pc:sldLayoutMkLst>
            <pc:docMk/>
            <pc:sldMasterMk cId="734268120" sldId="2147483690"/>
            <pc:sldLayoutMk cId="1150239039" sldId="2147483699"/>
          </pc:sldLayoutMkLst>
        </pc:sldLayoutChg>
        <pc:sldLayoutChg chg="del">
          <pc:chgData name="Barry Croxon" userId="4730de7a-0a8d-43ec-a661-2016f7f3b7c9" providerId="ADAL" clId="{1E908049-289B-4526-B6F7-C225F25E827A}" dt="2018-09-26T15:46:05.580" v="379" actId="2696"/>
          <pc:sldLayoutMkLst>
            <pc:docMk/>
            <pc:sldMasterMk cId="734268120" sldId="2147483690"/>
            <pc:sldLayoutMk cId="3426707815" sldId="2147483700"/>
          </pc:sldLayoutMkLst>
        </pc:sldLayoutChg>
        <pc:sldLayoutChg chg="del">
          <pc:chgData name="Barry Croxon" userId="4730de7a-0a8d-43ec-a661-2016f7f3b7c9" providerId="ADAL" clId="{1E908049-289B-4526-B6F7-C225F25E827A}" dt="2018-09-26T15:46:05.580" v="380" actId="2696"/>
          <pc:sldLayoutMkLst>
            <pc:docMk/>
            <pc:sldMasterMk cId="734268120" sldId="2147483690"/>
            <pc:sldLayoutMk cId="3714775236" sldId="2147483701"/>
          </pc:sldLayoutMkLst>
        </pc:sldLayoutChg>
      </pc:sldMasterChg>
    </pc:docChg>
  </pc:docChgLst>
  <pc:docChgLst>
    <pc:chgData name="Helen Olsen Bedford" userId="375159bd-3b7d-4c36-ad9d-a2beb26d02d8" providerId="ADAL" clId="{3F9F22A1-9BE8-465D-B595-8B7379F78AEF}"/>
    <pc:docChg chg="undo custSel addSld delSld modSld">
      <pc:chgData name="Helen Olsen Bedford" userId="375159bd-3b7d-4c36-ad9d-a2beb26d02d8" providerId="ADAL" clId="{3F9F22A1-9BE8-465D-B595-8B7379F78AEF}" dt="2018-09-19T16:38:26.274" v="33" actId="2696"/>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A83363-E7E2-42A1-B602-3421663B2496}" type="datetimeFigureOut">
              <a:rPr lang="en-GB" smtClean="0"/>
              <a:t>26/09/2018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3E7C2-F1BC-47EC-9AD3-AED06E64DE8C}" type="slidenum">
              <a:rPr lang="en-GB" smtClean="0"/>
              <a:t>‹#›</a:t>
            </a:fld>
            <a:endParaRPr lang="en-GB"/>
          </a:p>
        </p:txBody>
      </p:sp>
    </p:spTree>
    <p:extLst>
      <p:ext uri="{BB962C8B-B14F-4D97-AF65-F5344CB8AC3E}">
        <p14:creationId xmlns:p14="http://schemas.microsoft.com/office/powerpoint/2010/main" val="252433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a:t>
            </a:r>
            <a:r>
              <a:rPr lang="en-US" sz="1200" kern="1200" baseline="0" dirty="0">
                <a:solidFill>
                  <a:schemeClr val="tx1"/>
                </a:solidFill>
                <a:effectLst/>
                <a:latin typeface="+mn-lt"/>
                <a:ea typeface="+mn-ea"/>
                <a:cs typeface="+mn-cs"/>
              </a:rPr>
              <a:t> focus on this? Policy making is increasingly difficult and there is not much research to support or inform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Understanding the ecosystem of public sector cyber security is both challenging and important. This presentation highlights some recent research into the links between the technical dimensions of cyber security and incident response and domestic / international policy.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296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Can mean quite different things: data protection, network security, national security, consumer rights, human rights and law enforcement.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03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5434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1848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756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accent5">
                    <a:lumMod val="50000"/>
                  </a:schemeClr>
                </a:solidFill>
              </a:rPr>
              <a:t>If cyber metrics are to be helpful, they have to make sense.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027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418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41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792D2F-3C05-4D30-8E2E-E7B0BD5141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86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6625"/>
            <a:ext cx="9753600" cy="2595025"/>
          </a:xfrm>
        </p:spPr>
        <p:txBody>
          <a:bodyPr>
            <a:normAutofit/>
          </a:bodyPr>
          <a:lstStyle>
            <a:lvl1pPr>
              <a:defRPr sz="4800"/>
            </a:lvl1pPr>
          </a:lstStyle>
          <a:p>
            <a:r>
              <a:rPr lang="en-GB"/>
              <a:t>Click to edit Master title style</a:t>
            </a:r>
            <a:endParaRPr lang="en-US"/>
          </a:p>
        </p:txBody>
      </p:sp>
      <p:sp>
        <p:nvSpPr>
          <p:cNvPr id="3" name="Subtitle 2"/>
          <p:cNvSpPr>
            <a:spLocks noGrp="1"/>
          </p:cNvSpPr>
          <p:nvPr>
            <p:ph type="subTitle" idx="1"/>
          </p:nvPr>
        </p:nvSpPr>
        <p:spPr>
          <a:xfrm>
            <a:off x="1219200" y="5166530"/>
            <a:ext cx="97536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useBgFill="1">
        <p:nvSpPr>
          <p:cNvPr id="14" name="Rectangle 13"/>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63124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B1FF71CE-B899-4B2B-848D-9F12F0C901B6}"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extLst>
      <p:ext uri="{BB962C8B-B14F-4D97-AF65-F5344CB8AC3E}">
        <p14:creationId xmlns:p14="http://schemas.microsoft.com/office/powerpoint/2010/main" val="3708500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1201" y="1826709"/>
            <a:ext cx="1989999" cy="4484454"/>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139365" y="1826709"/>
            <a:ext cx="6988635" cy="448445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02CF1CA-F464-4B29-B867-EAF8A9B936E3}" type="datetime1">
              <a:rPr lang="en-US" smtClean="0"/>
              <a:pPr/>
              <a:t>9/26/2018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201089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 useBgFill="1">
        <p:nvSpPr>
          <p:cNvPr id="7" name="Rectangle 6"/>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49790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5017572"/>
            <a:ext cx="9753600" cy="1293592"/>
          </a:xfrm>
        </p:spPr>
        <p:txBody>
          <a:bodyPr anchor="t"/>
          <a:lstStyle>
            <a:lvl1pPr algn="l">
              <a:defRPr sz="4000" b="0" cap="none"/>
            </a:lvl1pPr>
          </a:lstStyle>
          <a:p>
            <a:r>
              <a:rPr lang="en-GB"/>
              <a:t>Click to edit Master title style</a:t>
            </a:r>
            <a:endParaRPr lang="en-US"/>
          </a:p>
        </p:txBody>
      </p:sp>
      <p:sp>
        <p:nvSpPr>
          <p:cNvPr id="3" name="Text Placeholder 2"/>
          <p:cNvSpPr>
            <a:spLocks noGrp="1"/>
          </p:cNvSpPr>
          <p:nvPr>
            <p:ph type="body" idx="1"/>
          </p:nvPr>
        </p:nvSpPr>
        <p:spPr>
          <a:xfrm>
            <a:off x="1219200" y="3865098"/>
            <a:ext cx="97536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 useBgFill="1">
        <p:nvSpPr>
          <p:cNvPr id="7" name="Rectangle 6"/>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40777"/>
          </a:xfrm>
          <a:prstGeom prst="rect">
            <a:avLst/>
          </a:prstGeom>
        </p:spPr>
      </p:pic>
    </p:spTree>
    <p:extLst>
      <p:ext uri="{BB962C8B-B14F-4D97-AF65-F5344CB8AC3E}">
        <p14:creationId xmlns:p14="http://schemas.microsoft.com/office/powerpoint/2010/main" val="221488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pPr/>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p:nvSpPr>
          <p:cNvPr id="9" name="Title 8"/>
          <p:cNvSpPr>
            <a:spLocks noGrp="1"/>
          </p:cNvSpPr>
          <p:nvPr>
            <p:ph type="title"/>
          </p:nvPr>
        </p:nvSpPr>
        <p:spPr>
          <a:xfrm>
            <a:off x="1219200" y="1544716"/>
            <a:ext cx="9753600" cy="1154097"/>
          </a:xfrm>
        </p:spPr>
        <p:txBody>
          <a:bodyPr/>
          <a:lstStyle/>
          <a:p>
            <a:r>
              <a:rPr lang="en-GB"/>
              <a:t>Click to edit Master title style</a:t>
            </a:r>
            <a:endParaRPr lang="en-US"/>
          </a:p>
        </p:txBody>
      </p:sp>
      <p:sp>
        <p:nvSpPr>
          <p:cNvPr id="8" name="Content Placeholder 7"/>
          <p:cNvSpPr>
            <a:spLocks noGrp="1"/>
          </p:cNvSpPr>
          <p:nvPr>
            <p:ph sz="quarter" idx="13"/>
          </p:nvPr>
        </p:nvSpPr>
        <p:spPr>
          <a:xfrm>
            <a:off x="1219200" y="2743200"/>
            <a:ext cx="4754880" cy="359359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10"/>
          <p:cNvSpPr>
            <a:spLocks noGrp="1"/>
          </p:cNvSpPr>
          <p:nvPr>
            <p:ph sz="quarter" idx="14"/>
          </p:nvPr>
        </p:nvSpPr>
        <p:spPr>
          <a:xfrm>
            <a:off x="6242304" y="2743201"/>
            <a:ext cx="4754880" cy="35956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useBgFill="1">
        <p:nvSpPr>
          <p:cNvPr id="10" name="Rectangle 9"/>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40777"/>
          </a:xfrm>
          <a:prstGeom prst="rect">
            <a:avLst/>
          </a:prstGeom>
        </p:spPr>
      </p:pic>
    </p:spTree>
    <p:extLst>
      <p:ext uri="{BB962C8B-B14F-4D97-AF65-F5344CB8AC3E}">
        <p14:creationId xmlns:p14="http://schemas.microsoft.com/office/powerpoint/2010/main" val="344357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8464" y="2743200"/>
            <a:ext cx="4486656"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513526" y="2743200"/>
            <a:ext cx="4482749"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9/26/2018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sp>
        <p:nvSpPr>
          <p:cNvPr id="10" name="Title 9"/>
          <p:cNvSpPr>
            <a:spLocks noGrp="1"/>
          </p:cNvSpPr>
          <p:nvPr>
            <p:ph type="title"/>
          </p:nvPr>
        </p:nvSpPr>
        <p:spPr>
          <a:xfrm>
            <a:off x="1219200" y="1544716"/>
            <a:ext cx="9753600" cy="1154097"/>
          </a:xfrm>
        </p:spPr>
        <p:txBody>
          <a:bodyPr/>
          <a:lstStyle/>
          <a:p>
            <a:r>
              <a:rPr lang="en-GB"/>
              <a:t>Click to edit Master title style</a:t>
            </a:r>
            <a:endParaRPr lang="en-US" dirty="0"/>
          </a:p>
        </p:txBody>
      </p:sp>
      <p:sp>
        <p:nvSpPr>
          <p:cNvPr id="11" name="Content Placeholder 10"/>
          <p:cNvSpPr>
            <a:spLocks noGrp="1"/>
          </p:cNvSpPr>
          <p:nvPr>
            <p:ph sz="quarter" idx="13"/>
          </p:nvPr>
        </p:nvSpPr>
        <p:spPr>
          <a:xfrm>
            <a:off x="1219200" y="3383280"/>
            <a:ext cx="4754880" cy="29535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12"/>
          <p:cNvSpPr>
            <a:spLocks noGrp="1"/>
          </p:cNvSpPr>
          <p:nvPr>
            <p:ph sz="quarter" idx="14"/>
          </p:nvPr>
        </p:nvSpPr>
        <p:spPr>
          <a:xfrm>
            <a:off x="6242303" y="3383280"/>
            <a:ext cx="4754880" cy="29535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useBgFill="1">
        <p:nvSpPr>
          <p:cNvPr id="12" name="Rectangle 11"/>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40777"/>
          </a:xfrm>
          <a:prstGeom prst="rect">
            <a:avLst/>
          </a:prstGeom>
        </p:spPr>
      </p:pic>
    </p:spTree>
    <p:extLst>
      <p:ext uri="{BB962C8B-B14F-4D97-AF65-F5344CB8AC3E}">
        <p14:creationId xmlns:p14="http://schemas.microsoft.com/office/powerpoint/2010/main" val="1211954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BE9967FD-6084-4075-993E-77EC8038773F}" type="datetime1">
              <a:rPr lang="en-US" smtClean="0"/>
              <a:pPr/>
              <a:t>9/26/2018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 useBgFill="1">
        <p:nvSpPr>
          <p:cNvPr id="6" name="Rectangle 5"/>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40777"/>
          </a:xfrm>
          <a:prstGeom prst="rect">
            <a:avLst/>
          </a:prstGeom>
        </p:spPr>
      </p:pic>
    </p:spTree>
    <p:extLst>
      <p:ext uri="{BB962C8B-B14F-4D97-AF65-F5344CB8AC3E}">
        <p14:creationId xmlns:p14="http://schemas.microsoft.com/office/powerpoint/2010/main" val="446943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9/26/2018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 useBgFill="1">
        <p:nvSpPr>
          <p:cNvPr id="5" name="Rectangle 4"/>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40777"/>
          </a:xfrm>
          <a:prstGeom prst="rect">
            <a:avLst/>
          </a:prstGeom>
        </p:spPr>
      </p:pic>
    </p:spTree>
    <p:extLst>
      <p:ext uri="{BB962C8B-B14F-4D97-AF65-F5344CB8AC3E}">
        <p14:creationId xmlns:p14="http://schemas.microsoft.com/office/powerpoint/2010/main" val="423198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5363"/>
            <a:ext cx="3934581" cy="2173015"/>
          </a:xfrm>
        </p:spPr>
        <p:txBody>
          <a:bodyPr anchor="b">
            <a:normAutofit/>
          </a:bodyPr>
          <a:lstStyle>
            <a:lvl1pPr algn="l">
              <a:defRPr sz="2800" b="0"/>
            </a:lvl1pPr>
          </a:lstStyle>
          <a:p>
            <a:r>
              <a:rPr lang="en-GB"/>
              <a:t>Click to edit Master title style</a:t>
            </a:r>
            <a:endParaRPr lang="en-US" dirty="0"/>
          </a:p>
        </p:txBody>
      </p:sp>
      <p:sp>
        <p:nvSpPr>
          <p:cNvPr id="3" name="Content Placeholder 2"/>
          <p:cNvSpPr>
            <a:spLocks noGrp="1"/>
          </p:cNvSpPr>
          <p:nvPr>
            <p:ph idx="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219200" y="4061096"/>
            <a:ext cx="3934581"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useBgFill="1">
        <p:nvSpPr>
          <p:cNvPr id="8" name="Rectangle 7"/>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40777"/>
          </a:xfrm>
          <a:prstGeom prst="rect">
            <a:avLst/>
          </a:prstGeom>
        </p:spPr>
      </p:pic>
    </p:spTree>
    <p:extLst>
      <p:ext uri="{BB962C8B-B14F-4D97-AF65-F5344CB8AC3E}">
        <p14:creationId xmlns:p14="http://schemas.microsoft.com/office/powerpoint/2010/main" val="69511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8800"/>
            <a:ext cx="3938016" cy="2176272"/>
          </a:xfrm>
        </p:spPr>
        <p:txBody>
          <a:bodyPr anchor="b">
            <a:normAutofit/>
          </a:bodyPr>
          <a:lstStyle>
            <a:lvl1pPr algn="l">
              <a:defRPr sz="2800" b="0"/>
            </a:lvl1pPr>
          </a:lstStyle>
          <a:p>
            <a:r>
              <a:rPr lang="en-GB"/>
              <a:t>Click to edit Master title style</a:t>
            </a:r>
            <a:endParaRPr lang="en-US" dirty="0"/>
          </a:p>
        </p:txBody>
      </p:sp>
      <p:sp>
        <p:nvSpPr>
          <p:cNvPr id="3" name="Picture Placeholder 2"/>
          <p:cNvSpPr>
            <a:spLocks noGrp="1"/>
          </p:cNvSpPr>
          <p:nvPr>
            <p:ph type="pic" idx="1"/>
          </p:nvPr>
        </p:nvSpPr>
        <p:spPr>
          <a:xfrm>
            <a:off x="5588000" y="2286000"/>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1219200" y="4059936"/>
            <a:ext cx="3938016"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 useBgFill="1">
        <p:nvSpPr>
          <p:cNvPr id="8" name="Rectangle 7"/>
          <p:cNvSpPr/>
          <p:nvPr userDrawn="1"/>
        </p:nvSpPr>
        <p:spPr>
          <a:xfrm>
            <a:off x="11144739" y="940777"/>
            <a:ext cx="1047261" cy="2784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40777"/>
          </a:xfrm>
          <a:prstGeom prst="rect">
            <a:avLst/>
          </a:prstGeom>
        </p:spPr>
      </p:pic>
    </p:spTree>
    <p:extLst>
      <p:ext uri="{BB962C8B-B14F-4D97-AF65-F5344CB8AC3E}">
        <p14:creationId xmlns:p14="http://schemas.microsoft.com/office/powerpoint/2010/main" val="343212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11247024" y="573807"/>
            <a:ext cx="114981"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11425892" y="573807"/>
            <a:ext cx="76809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219200" y="1544716"/>
            <a:ext cx="9753600" cy="1154097"/>
          </a:xfrm>
          <a:prstGeom prst="rect">
            <a:avLst/>
          </a:prstGeom>
        </p:spPr>
        <p:txBody>
          <a:bodyPr vert="horz" lIns="91440" tIns="45720" rIns="91440" bIns="45720" rtlCol="0" anchor="b">
            <a:normAutofit/>
          </a:bodyPr>
          <a:lstStyle/>
          <a:p>
            <a:r>
              <a:rPr lang="en-GB"/>
              <a:t>Click to edit Master title style</a:t>
            </a:r>
            <a:endParaRPr lang="en-US" dirty="0"/>
          </a:p>
        </p:txBody>
      </p:sp>
      <p:sp>
        <p:nvSpPr>
          <p:cNvPr id="3" name="Text Placeholder 2"/>
          <p:cNvSpPr>
            <a:spLocks noGrp="1"/>
          </p:cNvSpPr>
          <p:nvPr>
            <p:ph type="body" idx="1"/>
          </p:nvPr>
        </p:nvSpPr>
        <p:spPr>
          <a:xfrm>
            <a:off x="1219200" y="2769834"/>
            <a:ext cx="9753600" cy="353952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010254" y="548797"/>
            <a:ext cx="1585509"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A47DADC-55EA-4839-91C8-5BCC0EC06F5C}" type="datetime1">
              <a:rPr lang="en-US" smtClean="0"/>
              <a:pPr/>
              <a:t>9/26/2018</a:t>
            </a:fld>
            <a:endParaRPr lang="en-US" dirty="0"/>
          </a:p>
        </p:txBody>
      </p:sp>
      <p:sp>
        <p:nvSpPr>
          <p:cNvPr id="6" name="Slide Number Placeholder 5"/>
          <p:cNvSpPr>
            <a:spLocks noGrp="1"/>
          </p:cNvSpPr>
          <p:nvPr>
            <p:ph type="sldNum" sz="quarter" idx="4"/>
          </p:nvPr>
        </p:nvSpPr>
        <p:spPr>
          <a:xfrm>
            <a:off x="9752554" y="548797"/>
            <a:ext cx="1254937" cy="301752"/>
          </a:xfrm>
          <a:prstGeom prst="rect">
            <a:avLst/>
          </a:prstGeom>
        </p:spPr>
        <p:txBody>
          <a:bodyPr vert="horz" lIns="91440" tIns="45720" rIns="91440" bIns="45720" rtlCol="0" anchor="ctr"/>
          <a:lstStyle>
            <a:lvl1pPr algn="r">
              <a:defRPr sz="1200">
                <a:solidFill>
                  <a:schemeClr val="tx1"/>
                </a:solidFill>
              </a:defRPr>
            </a:lvl1pPr>
          </a:lstStyle>
          <a:p>
            <a:fld id="{CE8079A4-7AA8-4A4F-87E2-7781EC5097DD}" type="slidenum">
              <a:rPr lang="en-US" smtClean="0"/>
              <a:pPr/>
              <a:t>‹#›</a:t>
            </a:fld>
            <a:endParaRPr lang="en-US"/>
          </a:p>
        </p:txBody>
      </p:sp>
      <p:sp>
        <p:nvSpPr>
          <p:cNvPr id="5" name="Footer Placeholder 4"/>
          <p:cNvSpPr>
            <a:spLocks noGrp="1"/>
          </p:cNvSpPr>
          <p:nvPr>
            <p:ph type="ftr" sz="quarter" idx="3"/>
          </p:nvPr>
        </p:nvSpPr>
        <p:spPr>
          <a:xfrm>
            <a:off x="8011585" y="855957"/>
            <a:ext cx="299531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extLst>
      <p:ext uri="{BB962C8B-B14F-4D97-AF65-F5344CB8AC3E}">
        <p14:creationId xmlns:p14="http://schemas.microsoft.com/office/powerpoint/2010/main" val="2333543032"/>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hf sldNum="0" hdr="0" ftr="0" dt="0"/>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age result for complexity"/>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817"/>
          <a:stretch/>
        </p:blipFill>
        <p:spPr bwMode="auto">
          <a:xfrm>
            <a:off x="0" y="-108521"/>
            <a:ext cx="12191999" cy="70517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124070" y="3882887"/>
            <a:ext cx="7996582" cy="2623930"/>
          </a:xfrm>
          <a:gradFill flip="none" rotWithShape="1">
            <a:gsLst>
              <a:gs pos="0">
                <a:schemeClr val="accent1">
                  <a:lumMod val="20000"/>
                  <a:lumOff val="80000"/>
                </a:schemeClr>
              </a:gs>
              <a:gs pos="76000">
                <a:schemeClr val="accent4">
                  <a:lumMod val="40000"/>
                  <a:lumOff val="60000"/>
                  <a:alpha val="59000"/>
                </a:schemeClr>
              </a:gs>
            </a:gsLst>
            <a:lin ang="2700000" scaled="1"/>
            <a:tileRect/>
          </a:gradFill>
        </p:spPr>
        <p:txBody>
          <a:bodyPr>
            <a:normAutofit/>
          </a:bodyPr>
          <a:lstStyle/>
          <a:p>
            <a:r>
              <a:rPr lang="en-US" sz="3200" b="1" dirty="0">
                <a:solidFill>
                  <a:schemeClr val="accent1">
                    <a:lumMod val="75000"/>
                  </a:schemeClr>
                </a:solidFill>
              </a:rPr>
              <a:t>Understanding the Ecosystem</a:t>
            </a:r>
            <a:r>
              <a:rPr lang="en-US" sz="4000" b="1" dirty="0">
                <a:solidFill>
                  <a:schemeClr val="accent1">
                    <a:lumMod val="75000"/>
                  </a:schemeClr>
                </a:solidFill>
              </a:rPr>
              <a:t>:</a:t>
            </a:r>
            <a:br>
              <a:rPr lang="en-US" sz="4000" b="1" dirty="0">
                <a:solidFill>
                  <a:schemeClr val="accent1">
                    <a:lumMod val="75000"/>
                  </a:schemeClr>
                </a:solidFill>
              </a:rPr>
            </a:br>
            <a:r>
              <a:rPr lang="en-US" sz="2400" i="1" dirty="0">
                <a:solidFill>
                  <a:schemeClr val="accent1">
                    <a:lumMod val="75000"/>
                  </a:schemeClr>
                </a:solidFill>
              </a:rPr>
              <a:t>Cyber security policy challenges</a:t>
            </a:r>
            <a:br>
              <a:rPr lang="en-US" sz="2400" i="1" dirty="0">
                <a:solidFill>
                  <a:schemeClr val="accent1">
                    <a:lumMod val="75000"/>
                  </a:schemeClr>
                </a:solidFill>
              </a:rPr>
            </a:br>
            <a:br>
              <a:rPr lang="en-US" sz="2400" i="1" dirty="0">
                <a:solidFill>
                  <a:schemeClr val="accent1">
                    <a:lumMod val="75000"/>
                  </a:schemeClr>
                </a:solidFill>
              </a:rPr>
            </a:br>
            <a:br>
              <a:rPr lang="en-US" sz="1600" dirty="0">
                <a:solidFill>
                  <a:schemeClr val="accent1">
                    <a:lumMod val="75000"/>
                  </a:schemeClr>
                </a:solidFill>
              </a:rPr>
            </a:br>
            <a:r>
              <a:rPr lang="en-US" sz="1600" dirty="0">
                <a:solidFill>
                  <a:schemeClr val="accent1">
                    <a:lumMod val="50000"/>
                  </a:schemeClr>
                </a:solidFill>
              </a:rPr>
              <a:t>Madeline Carr, UCL STEaPP &amp; RISCS</a:t>
            </a:r>
            <a:br>
              <a:rPr lang="en-US" sz="2400" dirty="0"/>
            </a:br>
            <a:endParaRPr lang="en-US" sz="2400" i="1" dirty="0">
              <a:solidFill>
                <a:schemeClr val="accent1">
                  <a:lumMod val="75000"/>
                </a:schemeClr>
              </a:solidFill>
            </a:endParaRPr>
          </a:p>
        </p:txBody>
      </p:sp>
      <p:pic>
        <p:nvPicPr>
          <p:cNvPr id="7" name="Picture 6"/>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22640" y="5733052"/>
            <a:ext cx="2939415" cy="387985"/>
          </a:xfrm>
          <a:prstGeom prst="rect">
            <a:avLst/>
          </a:prstGeom>
          <a:noFill/>
          <a:ln>
            <a:noFill/>
          </a:ln>
        </p:spPr>
      </p:pic>
    </p:spTree>
    <p:extLst>
      <p:ext uri="{BB962C8B-B14F-4D97-AF65-F5344CB8AC3E}">
        <p14:creationId xmlns:p14="http://schemas.microsoft.com/office/powerpoint/2010/main" val="3640754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ge result for complexity"/>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68531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1236" y="2922941"/>
            <a:ext cx="8454886" cy="3406423"/>
          </a:xfrm>
          <a:prstGeom prst="rect">
            <a:avLst/>
          </a:prstGeom>
          <a:solidFill>
            <a:schemeClr val="accent1">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2438400" y="3201233"/>
            <a:ext cx="7315200" cy="1154097"/>
          </a:xfrm>
        </p:spPr>
        <p:txBody>
          <a:bodyPr>
            <a:normAutofit/>
          </a:bodyPr>
          <a:lstStyle/>
          <a:p>
            <a:r>
              <a:rPr lang="en-US" sz="3200" b="1" dirty="0">
                <a:solidFill>
                  <a:schemeClr val="accent4">
                    <a:lumMod val="50000"/>
                  </a:schemeClr>
                </a:solidFill>
              </a:rPr>
              <a:t>Cyber as a ‘wicked’ problem</a:t>
            </a:r>
          </a:p>
        </p:txBody>
      </p:sp>
      <p:sp>
        <p:nvSpPr>
          <p:cNvPr id="3" name="Content Placeholder 2"/>
          <p:cNvSpPr>
            <a:spLocks noGrp="1"/>
          </p:cNvSpPr>
          <p:nvPr>
            <p:ph idx="1"/>
          </p:nvPr>
        </p:nvSpPr>
        <p:spPr>
          <a:xfrm>
            <a:off x="2438400" y="4625517"/>
            <a:ext cx="7197970" cy="1457230"/>
          </a:xfrm>
        </p:spPr>
        <p:txBody>
          <a:bodyPr>
            <a:noAutofit/>
          </a:bodyPr>
          <a:lstStyle/>
          <a:p>
            <a:pPr>
              <a:spcAft>
                <a:spcPts val="600"/>
              </a:spcAft>
              <a:buClr>
                <a:schemeClr val="accent4">
                  <a:lumMod val="50000"/>
                </a:schemeClr>
              </a:buClr>
            </a:pPr>
            <a:r>
              <a:rPr lang="en-US" sz="2400" dirty="0">
                <a:solidFill>
                  <a:schemeClr val="accent4">
                    <a:lumMod val="50000"/>
                  </a:schemeClr>
                </a:solidFill>
              </a:rPr>
              <a:t>Spills across policy portfolios</a:t>
            </a:r>
          </a:p>
          <a:p>
            <a:pPr>
              <a:spcAft>
                <a:spcPts val="600"/>
              </a:spcAft>
              <a:buClr>
                <a:schemeClr val="accent4">
                  <a:lumMod val="50000"/>
                </a:schemeClr>
              </a:buClr>
            </a:pPr>
            <a:r>
              <a:rPr lang="en-US" sz="2400" dirty="0">
                <a:solidFill>
                  <a:schemeClr val="accent4">
                    <a:lumMod val="50000"/>
                  </a:schemeClr>
                </a:solidFill>
              </a:rPr>
              <a:t>Different (sometimes conflicting) goals</a:t>
            </a:r>
          </a:p>
          <a:p>
            <a:pPr>
              <a:spcAft>
                <a:spcPts val="600"/>
              </a:spcAft>
              <a:buClr>
                <a:schemeClr val="accent4">
                  <a:lumMod val="50000"/>
                </a:schemeClr>
              </a:buClr>
            </a:pPr>
            <a:r>
              <a:rPr lang="en-US" sz="2400" dirty="0">
                <a:solidFill>
                  <a:schemeClr val="accent4">
                    <a:lumMod val="50000"/>
                  </a:schemeClr>
                </a:solidFill>
              </a:rPr>
              <a:t>UK and international approaches.</a:t>
            </a:r>
          </a:p>
        </p:txBody>
      </p:sp>
      <p:sp>
        <p:nvSpPr>
          <p:cNvPr id="10" name="Rectangle 9"/>
          <p:cNvSpPr/>
          <p:nvPr/>
        </p:nvSpPr>
        <p:spPr>
          <a:xfrm>
            <a:off x="1510752" y="490327"/>
            <a:ext cx="4386469" cy="931896"/>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1" name="Picture 10"/>
          <p:cNvPicPr/>
          <p:nvPr/>
        </p:nvPicPr>
        <p:blipFill>
          <a:blip r:embed="rId4">
            <a:extLst>
              <a:ext uri="{28A0092B-C50C-407E-A947-70E740481C1C}">
                <a14:useLocalDpi xmlns:a14="http://schemas.microsoft.com/office/drawing/2010/main" val="0"/>
              </a:ext>
            </a:extLst>
          </a:blip>
          <a:srcRect/>
          <a:stretch>
            <a:fillRect/>
          </a:stretch>
        </p:blipFill>
        <p:spPr bwMode="auto">
          <a:xfrm>
            <a:off x="1773408" y="733011"/>
            <a:ext cx="3604408" cy="475760"/>
          </a:xfrm>
          <a:prstGeom prst="rect">
            <a:avLst/>
          </a:prstGeom>
          <a:noFill/>
          <a:ln>
            <a:noFill/>
          </a:ln>
        </p:spPr>
      </p:pic>
    </p:spTree>
    <p:extLst>
      <p:ext uri="{BB962C8B-B14F-4D97-AF65-F5344CB8AC3E}">
        <p14:creationId xmlns:p14="http://schemas.microsoft.com/office/powerpoint/2010/main" val="420723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age result for old research notebooks"/>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31236" y="2922940"/>
            <a:ext cx="8454886" cy="3411598"/>
          </a:xfrm>
          <a:prstGeom prst="rect">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1"/>
          <p:cNvSpPr txBox="1">
            <a:spLocks/>
          </p:cNvSpPr>
          <p:nvPr/>
        </p:nvSpPr>
        <p:spPr>
          <a:xfrm>
            <a:off x="2239620" y="3160039"/>
            <a:ext cx="7315200" cy="1154097"/>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84ACB6">
                    <a:lumMod val="50000"/>
                  </a:srgbClr>
                </a:solidFill>
                <a:effectLst/>
                <a:uLnTx/>
                <a:uFillTx/>
                <a:latin typeface="Arial"/>
                <a:ea typeface="+mj-ea"/>
                <a:cs typeface="+mj-cs"/>
              </a:rPr>
              <a:t>Recent research</a:t>
            </a:r>
          </a:p>
        </p:txBody>
      </p:sp>
      <p:sp>
        <p:nvSpPr>
          <p:cNvPr id="7" name="Content Placeholder 2"/>
          <p:cNvSpPr txBox="1">
            <a:spLocks/>
          </p:cNvSpPr>
          <p:nvPr/>
        </p:nvSpPr>
        <p:spPr>
          <a:xfrm>
            <a:off x="2239620" y="4584323"/>
            <a:ext cx="7646503" cy="1457230"/>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228600" marR="0" lvl="0" indent="-182880" algn="l" defTabSz="914400" rtl="0" eaLnBrk="1" fontAlgn="auto" latinLnBrk="0" hangingPunct="1">
              <a:lnSpc>
                <a:spcPct val="100000"/>
              </a:lnSpc>
              <a:spcBef>
                <a:spcPct val="20000"/>
              </a:spcBef>
              <a:spcAft>
                <a:spcPts val="600"/>
              </a:spcAft>
              <a:buClr>
                <a:srgbClr val="84ACB6">
                  <a:lumMod val="50000"/>
                </a:srgbClr>
              </a:buClr>
              <a:buSzTx/>
              <a:buFont typeface="Wingdings" charset="2"/>
              <a:buChar char="§"/>
              <a:tabLst/>
              <a:defRPr/>
            </a:pPr>
            <a:r>
              <a:rPr kumimoji="0" lang="en-US" sz="2400" b="0" i="0" u="none" strike="noStrike" kern="1200" cap="none" spc="0" normalizeH="0" baseline="0" noProof="0" dirty="0">
                <a:ln>
                  <a:noFill/>
                </a:ln>
                <a:solidFill>
                  <a:srgbClr val="84ACB6">
                    <a:lumMod val="50000"/>
                  </a:srgbClr>
                </a:solidFill>
                <a:effectLst/>
                <a:uLnTx/>
                <a:uFillTx/>
                <a:latin typeface="Arial"/>
                <a:ea typeface="+mn-ea"/>
                <a:cs typeface="+mn-cs"/>
              </a:rPr>
              <a:t>Evaluating Cyber Security Evidence for Policy Advice</a:t>
            </a:r>
          </a:p>
          <a:p>
            <a:pPr marL="228600" marR="0" lvl="0" indent="-182880" algn="l" defTabSz="914400" rtl="0" eaLnBrk="1" fontAlgn="auto" latinLnBrk="0" hangingPunct="1">
              <a:lnSpc>
                <a:spcPct val="100000"/>
              </a:lnSpc>
              <a:spcBef>
                <a:spcPct val="20000"/>
              </a:spcBef>
              <a:spcAft>
                <a:spcPts val="600"/>
              </a:spcAft>
              <a:buClr>
                <a:srgbClr val="84ACB6">
                  <a:lumMod val="50000"/>
                </a:srgbClr>
              </a:buClr>
              <a:buSzTx/>
              <a:buFont typeface="Wingdings" charset="2"/>
              <a:buChar char="§"/>
              <a:tabLst/>
              <a:defRPr/>
            </a:pPr>
            <a:r>
              <a:rPr kumimoji="0" lang="en-US" sz="2400" b="0" i="0" u="none" strike="noStrike" kern="1200" cap="none" spc="0" normalizeH="0" baseline="0" noProof="0" dirty="0">
                <a:ln>
                  <a:noFill/>
                </a:ln>
                <a:solidFill>
                  <a:srgbClr val="84ACB6">
                    <a:lumMod val="50000"/>
                  </a:srgbClr>
                </a:solidFill>
                <a:effectLst/>
                <a:uLnTx/>
                <a:uFillTx/>
                <a:latin typeface="Arial"/>
                <a:ea typeface="+mn-ea"/>
                <a:cs typeface="+mn-cs"/>
              </a:rPr>
              <a:t>Cyber Metrics </a:t>
            </a:r>
            <a:r>
              <a:rPr kumimoji="0" lang="mr-IN" sz="2400" b="0" i="0" u="none" strike="noStrike" kern="1200" cap="none" spc="0" normalizeH="0" baseline="0" noProof="0" dirty="0">
                <a:ln>
                  <a:noFill/>
                </a:ln>
                <a:solidFill>
                  <a:srgbClr val="84ACB6">
                    <a:lumMod val="50000"/>
                  </a:srgbClr>
                </a:solidFill>
                <a:effectLst/>
                <a:uLnTx/>
                <a:uFillTx/>
                <a:latin typeface="Arial"/>
                <a:ea typeface="+mn-ea"/>
                <a:cs typeface="Mangal" panose="02040503050203030202" pitchFamily="18" charset="0"/>
              </a:rPr>
              <a:t>–</a:t>
            </a:r>
            <a:r>
              <a:rPr kumimoji="0" lang="en-US" sz="2400" b="0" i="0" u="none" strike="noStrike" kern="1200" cap="none" spc="0" normalizeH="0" baseline="0" noProof="0" dirty="0">
                <a:ln>
                  <a:noFill/>
                </a:ln>
                <a:solidFill>
                  <a:srgbClr val="84ACB6">
                    <a:lumMod val="50000"/>
                  </a:srgbClr>
                </a:solidFill>
                <a:effectLst/>
                <a:uLnTx/>
                <a:uFillTx/>
                <a:latin typeface="Arial"/>
                <a:ea typeface="+mn-ea"/>
                <a:cs typeface="+mn-cs"/>
              </a:rPr>
              <a:t> Getting the Conversation Straight</a:t>
            </a:r>
          </a:p>
          <a:p>
            <a:pPr marL="228600" marR="0" lvl="0" indent="-182880" algn="l" defTabSz="914400" rtl="0" eaLnBrk="1" fontAlgn="auto" latinLnBrk="0" hangingPunct="1">
              <a:lnSpc>
                <a:spcPct val="100000"/>
              </a:lnSpc>
              <a:spcBef>
                <a:spcPct val="20000"/>
              </a:spcBef>
              <a:spcAft>
                <a:spcPts val="600"/>
              </a:spcAft>
              <a:buClr>
                <a:srgbClr val="84ACB6">
                  <a:lumMod val="50000"/>
                </a:srgbClr>
              </a:buClr>
              <a:buSzTx/>
              <a:buFont typeface="Wingdings" charset="2"/>
              <a:buChar char="§"/>
              <a:tabLst/>
              <a:defRPr/>
            </a:pPr>
            <a:r>
              <a:rPr kumimoji="0" lang="en-US" sz="2400" b="0" i="0" u="none" strike="noStrike" kern="1200" cap="none" spc="0" normalizeH="0" baseline="0" noProof="0" dirty="0">
                <a:ln>
                  <a:noFill/>
                </a:ln>
                <a:solidFill>
                  <a:srgbClr val="84ACB6">
                    <a:lumMod val="50000"/>
                  </a:srgbClr>
                </a:solidFill>
                <a:effectLst/>
                <a:uLnTx/>
                <a:uFillTx/>
                <a:latin typeface="Arial"/>
                <a:ea typeface="+mn-ea"/>
                <a:cs typeface="+mn-cs"/>
              </a:rPr>
              <a:t>International </a:t>
            </a:r>
            <a:r>
              <a:rPr kumimoji="0" lang="en-GB" sz="2400" b="0" i="0" u="none" strike="noStrike" kern="1200" cap="none" spc="0" normalizeH="0" baseline="0" noProof="0" dirty="0">
                <a:ln>
                  <a:noFill/>
                </a:ln>
                <a:solidFill>
                  <a:srgbClr val="84ACB6">
                    <a:lumMod val="50000"/>
                  </a:srgbClr>
                </a:solidFill>
                <a:effectLst/>
                <a:uLnTx/>
                <a:uFillTx/>
                <a:latin typeface="Arial"/>
                <a:ea typeface="+mn-ea"/>
                <a:cs typeface="+mn-cs"/>
              </a:rPr>
              <a:t>Dimension </a:t>
            </a:r>
            <a:r>
              <a:rPr kumimoji="0" lang="mr-IN" sz="2400" b="0" i="0" u="none" strike="noStrike" kern="1200" cap="none" spc="0" normalizeH="0" baseline="0" noProof="0" dirty="0">
                <a:ln>
                  <a:noFill/>
                </a:ln>
                <a:solidFill>
                  <a:srgbClr val="84ACB6">
                    <a:lumMod val="50000"/>
                  </a:srgbClr>
                </a:solidFill>
                <a:effectLst/>
                <a:uLnTx/>
                <a:uFillTx/>
                <a:latin typeface="Arial"/>
                <a:ea typeface="+mn-ea"/>
                <a:cs typeface="Mangal" panose="02040503050203030202" pitchFamily="18" charset="0"/>
              </a:rPr>
              <a:t>–</a:t>
            </a:r>
            <a:r>
              <a:rPr kumimoji="0" lang="en-GB" sz="2400" b="0" i="0" u="none" strike="noStrike" kern="1200" cap="none" spc="0" normalizeH="0" baseline="0" noProof="0" dirty="0">
                <a:ln>
                  <a:noFill/>
                </a:ln>
                <a:solidFill>
                  <a:srgbClr val="84ACB6">
                    <a:lumMod val="50000"/>
                  </a:srgbClr>
                </a:solidFill>
                <a:effectLst/>
                <a:uLnTx/>
                <a:uFillTx/>
                <a:latin typeface="Arial"/>
                <a:ea typeface="+mn-ea"/>
                <a:cs typeface="+mn-cs"/>
              </a:rPr>
              <a:t> Global Policy Coordination</a:t>
            </a:r>
            <a:endParaRPr kumimoji="0" lang="en-US" sz="2400" b="0" i="0" u="none" strike="noStrike" kern="1200" cap="none" spc="0" normalizeH="0" baseline="0" noProof="0" dirty="0">
              <a:ln>
                <a:noFill/>
              </a:ln>
              <a:solidFill>
                <a:srgbClr val="84ACB6">
                  <a:lumMod val="50000"/>
                </a:srgbClr>
              </a:solidFill>
              <a:effectLst/>
              <a:uLnTx/>
              <a:uFillTx/>
              <a:latin typeface="Arial"/>
              <a:ea typeface="+mn-ea"/>
              <a:cs typeface="+mn-cs"/>
            </a:endParaRPr>
          </a:p>
          <a:p>
            <a:pPr marL="228600" marR="0" lvl="0" indent="-182880" algn="l" defTabSz="914400" rtl="0" eaLnBrk="1" fontAlgn="auto" latinLnBrk="0" hangingPunct="1">
              <a:lnSpc>
                <a:spcPct val="100000"/>
              </a:lnSpc>
              <a:spcBef>
                <a:spcPct val="20000"/>
              </a:spcBef>
              <a:spcAft>
                <a:spcPts val="0"/>
              </a:spcAft>
              <a:buClr>
                <a:srgbClr val="CEDBE6"/>
              </a:buClr>
              <a:buSzTx/>
              <a:buFont typeface="Wingdings" charset="2"/>
              <a:buChar char="§"/>
              <a:tabLst/>
              <a:defRPr/>
            </a:pPr>
            <a:endParaRPr kumimoji="0" lang="en-US" sz="24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p:cNvSpPr/>
          <p:nvPr/>
        </p:nvSpPr>
        <p:spPr>
          <a:xfrm>
            <a:off x="1431240" y="490327"/>
            <a:ext cx="4386469" cy="931896"/>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1693896" y="733011"/>
            <a:ext cx="3604408" cy="475760"/>
          </a:xfrm>
          <a:prstGeom prst="rect">
            <a:avLst/>
          </a:prstGeom>
          <a:noFill/>
          <a:ln>
            <a:noFill/>
          </a:ln>
        </p:spPr>
      </p:pic>
    </p:spTree>
    <p:extLst>
      <p:ext uri="{BB962C8B-B14F-4D97-AF65-F5344CB8AC3E}">
        <p14:creationId xmlns:p14="http://schemas.microsoft.com/office/powerpoint/2010/main" val="2010661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mage result for old landscape maps"/>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431236" y="3935896"/>
            <a:ext cx="8454886" cy="1709528"/>
          </a:xfrm>
          <a:prstGeom prst="rect">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itle 1"/>
          <p:cNvSpPr txBox="1">
            <a:spLocks/>
          </p:cNvSpPr>
          <p:nvPr/>
        </p:nvSpPr>
        <p:spPr>
          <a:xfrm>
            <a:off x="2239620" y="3091868"/>
            <a:ext cx="3220276" cy="234435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84ACB6">
                    <a:lumMod val="50000"/>
                  </a:srgbClr>
                </a:solidFill>
                <a:effectLst/>
                <a:uLnTx/>
                <a:uFillTx/>
                <a:latin typeface="Arial"/>
                <a:ea typeface="+mj-ea"/>
                <a:cs typeface="+mj-cs"/>
              </a:rPr>
              <a:t>Mapping the</a:t>
            </a:r>
            <a:br>
              <a:rPr kumimoji="0" lang="en-US" sz="3200" b="1" i="0" u="none" strike="noStrike" kern="1200" cap="none" spc="0" normalizeH="0" baseline="0" noProof="0" dirty="0">
                <a:ln>
                  <a:noFill/>
                </a:ln>
                <a:solidFill>
                  <a:srgbClr val="84ACB6">
                    <a:lumMod val="50000"/>
                  </a:srgbClr>
                </a:solidFill>
                <a:effectLst/>
                <a:uLnTx/>
                <a:uFillTx/>
                <a:latin typeface="Arial"/>
                <a:ea typeface="+mj-ea"/>
                <a:cs typeface="+mj-cs"/>
              </a:rPr>
            </a:br>
            <a:r>
              <a:rPr kumimoji="0" lang="en-US" sz="3200" b="1" i="0" u="none" strike="noStrike" kern="1200" cap="none" spc="0" normalizeH="0" baseline="0" noProof="0" dirty="0">
                <a:ln>
                  <a:noFill/>
                </a:ln>
                <a:solidFill>
                  <a:srgbClr val="84ACB6">
                    <a:lumMod val="50000"/>
                  </a:srgbClr>
                </a:solidFill>
                <a:effectLst/>
                <a:uLnTx/>
                <a:uFillTx/>
                <a:latin typeface="Arial"/>
                <a:ea typeface="+mj-ea"/>
                <a:cs typeface="+mj-cs"/>
              </a:rPr>
              <a:t>landscape</a:t>
            </a:r>
          </a:p>
        </p:txBody>
      </p:sp>
      <p:sp>
        <p:nvSpPr>
          <p:cNvPr id="7" name="Rectangle 6"/>
          <p:cNvSpPr/>
          <p:nvPr/>
        </p:nvSpPr>
        <p:spPr>
          <a:xfrm>
            <a:off x="1431240" y="490327"/>
            <a:ext cx="4386469" cy="931896"/>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1693896" y="733011"/>
            <a:ext cx="3604408" cy="475760"/>
          </a:xfrm>
          <a:prstGeom prst="rect">
            <a:avLst/>
          </a:prstGeom>
          <a:noFill/>
          <a:ln>
            <a:noFill/>
          </a:ln>
        </p:spPr>
      </p:pic>
      <p:pic>
        <p:nvPicPr>
          <p:cNvPr id="9" name="Picture Placeholder 6"/>
          <p:cNvPicPr>
            <a:picLocks/>
          </p:cNvPicPr>
          <p:nvPr/>
        </p:nvPicPr>
        <p:blipFill rotWithShape="1">
          <a:blip r:embed="rId5" cstate="email">
            <a:extLst>
              <a:ext uri="{28A0092B-C50C-407E-A947-70E740481C1C}">
                <a14:useLocalDpi xmlns:a14="http://schemas.microsoft.com/office/drawing/2010/main" val="0"/>
              </a:ext>
            </a:extLst>
          </a:blip>
          <a:srcRect l="10759" t="7457" r="6428"/>
          <a:stretch/>
        </p:blipFill>
        <p:spPr>
          <a:xfrm>
            <a:off x="7315200" y="1669176"/>
            <a:ext cx="2570922" cy="4645806"/>
          </a:xfrm>
          <a:prstGeom prst="rect">
            <a:avLst/>
          </a:prstGeom>
        </p:spPr>
      </p:pic>
    </p:spTree>
    <p:extLst>
      <p:ext uri="{BB962C8B-B14F-4D97-AF65-F5344CB8AC3E}">
        <p14:creationId xmlns:p14="http://schemas.microsoft.com/office/powerpoint/2010/main" val="157552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otebook book wood pile color blue stack paper material close 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31236" y="2922940"/>
            <a:ext cx="8454886" cy="3411598"/>
          </a:xfrm>
          <a:prstGeom prst="rect">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1"/>
          <p:cNvSpPr txBox="1">
            <a:spLocks/>
          </p:cNvSpPr>
          <p:nvPr/>
        </p:nvSpPr>
        <p:spPr>
          <a:xfrm>
            <a:off x="2239620" y="3445587"/>
            <a:ext cx="7315200" cy="1154097"/>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3494BA">
                    <a:lumMod val="50000"/>
                  </a:srgbClr>
                </a:solidFill>
                <a:effectLst/>
                <a:uLnTx/>
                <a:uFillTx/>
                <a:latin typeface="Arial"/>
                <a:ea typeface="+mj-ea"/>
                <a:cs typeface="+mj-cs"/>
              </a:rPr>
              <a:t>ECSEPA</a:t>
            </a:r>
            <a:br>
              <a:rPr kumimoji="0" lang="en-US" sz="2400" b="0" i="0" u="none" strike="noStrike" kern="1200" cap="none" spc="0" normalizeH="0" baseline="0" noProof="0" dirty="0">
                <a:ln>
                  <a:noFill/>
                </a:ln>
                <a:solidFill>
                  <a:srgbClr val="3494BA">
                    <a:lumMod val="50000"/>
                  </a:srgbClr>
                </a:solidFill>
                <a:effectLst/>
                <a:uLnTx/>
                <a:uFillTx/>
                <a:latin typeface="Arial"/>
                <a:ea typeface="+mj-ea"/>
                <a:cs typeface="+mj-cs"/>
              </a:rPr>
            </a:br>
            <a:r>
              <a:rPr kumimoji="0" lang="en-US" sz="2400" b="0" i="0" u="none" strike="noStrike" kern="1200" cap="none" spc="0" normalizeH="0" baseline="0" noProof="0" dirty="0">
                <a:ln>
                  <a:noFill/>
                </a:ln>
                <a:solidFill>
                  <a:srgbClr val="3494BA">
                    <a:lumMod val="50000"/>
                  </a:srgbClr>
                </a:solidFill>
                <a:effectLst/>
                <a:uLnTx/>
                <a:uFillTx/>
                <a:latin typeface="Arial"/>
                <a:ea typeface="+mj-ea"/>
                <a:cs typeface="+mj-cs"/>
              </a:rPr>
              <a:t>(Evaluating Cyber Security Evidence for Policy Advice</a:t>
            </a:r>
          </a:p>
        </p:txBody>
      </p:sp>
      <p:sp>
        <p:nvSpPr>
          <p:cNvPr id="7" name="Content Placeholder 2"/>
          <p:cNvSpPr txBox="1">
            <a:spLocks/>
          </p:cNvSpPr>
          <p:nvPr/>
        </p:nvSpPr>
        <p:spPr>
          <a:xfrm>
            <a:off x="2239620" y="4900617"/>
            <a:ext cx="7646503" cy="1607653"/>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GB" sz="2400" b="0" i="0" u="none" strike="noStrike" kern="1200" cap="none" spc="0" normalizeH="0" baseline="0" noProof="0" dirty="0">
                <a:ln>
                  <a:noFill/>
                </a:ln>
                <a:solidFill>
                  <a:srgbClr val="3494BA">
                    <a:lumMod val="50000"/>
                  </a:srgbClr>
                </a:solidFill>
                <a:effectLst/>
                <a:uLnTx/>
                <a:uFillTx/>
                <a:latin typeface="Arial"/>
                <a:ea typeface="+mn-ea"/>
                <a:cs typeface="+mn-cs"/>
              </a:rPr>
              <a:t>Demands a level of technical expertise</a:t>
            </a:r>
          </a:p>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GB" sz="2400" b="0" i="0" u="none" strike="noStrike" kern="1200" cap="none" spc="0" normalizeH="0" baseline="0" noProof="0" dirty="0">
                <a:ln>
                  <a:noFill/>
                </a:ln>
                <a:solidFill>
                  <a:srgbClr val="3494BA">
                    <a:lumMod val="50000"/>
                  </a:srgbClr>
                </a:solidFill>
                <a:effectLst/>
                <a:uLnTx/>
                <a:uFillTx/>
                <a:latin typeface="Arial"/>
                <a:ea typeface="+mn-ea"/>
                <a:cs typeface="+mn-cs"/>
              </a:rPr>
              <a:t>Relatively disparate group of people</a:t>
            </a:r>
          </a:p>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GB" sz="2400" b="0" i="0" u="none" strike="noStrike" kern="1200" cap="none" spc="0" normalizeH="0" baseline="0" noProof="0" dirty="0">
                <a:ln>
                  <a:noFill/>
                </a:ln>
                <a:solidFill>
                  <a:srgbClr val="3494BA">
                    <a:lumMod val="50000"/>
                  </a:srgbClr>
                </a:solidFill>
                <a:effectLst/>
                <a:uLnTx/>
                <a:uFillTx/>
                <a:latin typeface="Arial"/>
                <a:ea typeface="+mn-ea"/>
                <a:cs typeface="+mn-cs"/>
              </a:rPr>
              <a:t>Impact shapes national and international landscape</a:t>
            </a:r>
          </a:p>
        </p:txBody>
      </p:sp>
      <p:sp>
        <p:nvSpPr>
          <p:cNvPr id="8" name="Rectangle 7"/>
          <p:cNvSpPr/>
          <p:nvPr/>
        </p:nvSpPr>
        <p:spPr>
          <a:xfrm>
            <a:off x="1431240" y="490327"/>
            <a:ext cx="4386469" cy="931896"/>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1693896" y="733011"/>
            <a:ext cx="3604408" cy="475760"/>
          </a:xfrm>
          <a:prstGeom prst="rect">
            <a:avLst/>
          </a:prstGeom>
          <a:noFill/>
          <a:ln>
            <a:noFill/>
          </a:ln>
        </p:spPr>
      </p:pic>
    </p:spTree>
    <p:extLst>
      <p:ext uri="{BB962C8B-B14F-4D97-AF65-F5344CB8AC3E}">
        <p14:creationId xmlns:p14="http://schemas.microsoft.com/office/powerpoint/2010/main" val="792373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age result for vintage measuri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31236" y="2922940"/>
            <a:ext cx="8454886" cy="3411598"/>
          </a:xfrm>
          <a:prstGeom prst="rect">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itle 1"/>
          <p:cNvSpPr txBox="1">
            <a:spLocks/>
          </p:cNvSpPr>
          <p:nvPr/>
        </p:nvSpPr>
        <p:spPr>
          <a:xfrm>
            <a:off x="2239620" y="3331279"/>
            <a:ext cx="7315200" cy="1154097"/>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84ACB6">
                    <a:lumMod val="50000"/>
                  </a:srgbClr>
                </a:solidFill>
                <a:effectLst/>
                <a:uLnTx/>
                <a:uFillTx/>
                <a:latin typeface="Arial"/>
                <a:ea typeface="+mj-ea"/>
                <a:cs typeface="+mj-cs"/>
              </a:rPr>
              <a:t>Cyber Metrics</a:t>
            </a:r>
            <a:br>
              <a:rPr kumimoji="0" lang="en-US" sz="2400" b="0" i="0" u="none" strike="noStrike" kern="1200" cap="none" spc="0" normalizeH="0" baseline="0" noProof="0" dirty="0">
                <a:ln>
                  <a:noFill/>
                </a:ln>
                <a:solidFill>
                  <a:srgbClr val="84ACB6">
                    <a:lumMod val="50000"/>
                  </a:srgbClr>
                </a:solidFill>
                <a:effectLst/>
                <a:uLnTx/>
                <a:uFillTx/>
                <a:latin typeface="Arial"/>
                <a:ea typeface="+mj-ea"/>
                <a:cs typeface="+mj-cs"/>
              </a:rPr>
            </a:br>
            <a:r>
              <a:rPr kumimoji="0" lang="en-US" sz="2400" b="0" i="0" u="none" strike="noStrike" kern="1200" cap="none" spc="0" normalizeH="0" baseline="0" noProof="0" dirty="0">
                <a:ln>
                  <a:noFill/>
                </a:ln>
                <a:solidFill>
                  <a:srgbClr val="84ACB6">
                    <a:lumMod val="50000"/>
                  </a:srgbClr>
                </a:solidFill>
                <a:effectLst/>
                <a:uLnTx/>
                <a:uFillTx/>
                <a:latin typeface="Arial"/>
                <a:ea typeface="+mj-ea"/>
                <a:cs typeface="+mj-cs"/>
              </a:rPr>
              <a:t>Getting the conversation straight</a:t>
            </a:r>
          </a:p>
        </p:txBody>
      </p:sp>
      <p:sp>
        <p:nvSpPr>
          <p:cNvPr id="7" name="Content Placeholder 2"/>
          <p:cNvSpPr txBox="1">
            <a:spLocks/>
          </p:cNvSpPr>
          <p:nvPr/>
        </p:nvSpPr>
        <p:spPr>
          <a:xfrm>
            <a:off x="2239620" y="4886023"/>
            <a:ext cx="7646503" cy="175083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US" sz="2400" b="0" i="0" u="none" strike="noStrike" kern="1200" cap="none" spc="0" normalizeH="0" baseline="0" noProof="0" dirty="0">
                <a:ln>
                  <a:noFill/>
                </a:ln>
                <a:solidFill>
                  <a:srgbClr val="58B6C0">
                    <a:lumMod val="50000"/>
                  </a:srgbClr>
                </a:solidFill>
                <a:effectLst/>
                <a:uLnTx/>
                <a:uFillTx/>
                <a:latin typeface="Arial"/>
                <a:ea typeface="+mn-ea"/>
                <a:cs typeface="+mn-cs"/>
              </a:rPr>
              <a:t>What do the producers of metrics think is important?</a:t>
            </a:r>
          </a:p>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US" sz="2400" b="0" i="0" u="none" strike="noStrike" kern="1200" cap="none" spc="0" normalizeH="0" baseline="0" noProof="0" dirty="0">
                <a:ln>
                  <a:noFill/>
                </a:ln>
                <a:solidFill>
                  <a:srgbClr val="58B6C0">
                    <a:lumMod val="50000"/>
                  </a:srgbClr>
                </a:solidFill>
                <a:effectLst/>
                <a:uLnTx/>
                <a:uFillTx/>
                <a:latin typeface="Arial"/>
                <a:ea typeface="+mn-ea"/>
                <a:cs typeface="+mn-cs"/>
              </a:rPr>
              <a:t>What do the consumers of metrics think is important?</a:t>
            </a:r>
          </a:p>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US" sz="2400" b="0" i="0" u="none" strike="noStrike" kern="1200" cap="none" spc="0" normalizeH="0" baseline="0" noProof="0" dirty="0">
                <a:ln>
                  <a:noFill/>
                </a:ln>
                <a:solidFill>
                  <a:srgbClr val="58B6C0">
                    <a:lumMod val="50000"/>
                  </a:srgbClr>
                </a:solidFill>
                <a:effectLst/>
                <a:uLnTx/>
                <a:uFillTx/>
                <a:latin typeface="Arial"/>
                <a:ea typeface="+mn-ea"/>
                <a:cs typeface="+mn-cs"/>
              </a:rPr>
              <a:t>How and why do they differ?</a:t>
            </a:r>
          </a:p>
        </p:txBody>
      </p:sp>
      <p:sp>
        <p:nvSpPr>
          <p:cNvPr id="8" name="Rectangle 7"/>
          <p:cNvSpPr/>
          <p:nvPr/>
        </p:nvSpPr>
        <p:spPr>
          <a:xfrm>
            <a:off x="1431240" y="490327"/>
            <a:ext cx="4386469" cy="931896"/>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1693896" y="718395"/>
            <a:ext cx="3604408" cy="475760"/>
          </a:xfrm>
          <a:prstGeom prst="rect">
            <a:avLst/>
          </a:prstGeom>
          <a:noFill/>
          <a:ln>
            <a:noFill/>
          </a:ln>
        </p:spPr>
      </p:pic>
    </p:spTree>
    <p:extLst>
      <p:ext uri="{BB962C8B-B14F-4D97-AF65-F5344CB8AC3E}">
        <p14:creationId xmlns:p14="http://schemas.microsoft.com/office/powerpoint/2010/main" val="254768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ge result for un"/>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6559" t="511" r="17452" b="-51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31236" y="2922940"/>
            <a:ext cx="8454886" cy="3411598"/>
          </a:xfrm>
          <a:prstGeom prst="rect">
            <a:avLst/>
          </a:pr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a:t>
            </a:r>
          </a:p>
        </p:txBody>
      </p:sp>
      <p:sp>
        <p:nvSpPr>
          <p:cNvPr id="6" name="Title 1"/>
          <p:cNvSpPr txBox="1">
            <a:spLocks/>
          </p:cNvSpPr>
          <p:nvPr/>
        </p:nvSpPr>
        <p:spPr>
          <a:xfrm>
            <a:off x="2239620" y="3245555"/>
            <a:ext cx="7315200" cy="1154097"/>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900" b="1" i="0" u="none" strike="noStrike" kern="1200" cap="none" spc="0" normalizeH="0" baseline="0" noProof="0" dirty="0">
                <a:ln>
                  <a:noFill/>
                </a:ln>
                <a:solidFill>
                  <a:srgbClr val="84ACB6">
                    <a:lumMod val="50000"/>
                  </a:srgbClr>
                </a:solidFill>
                <a:effectLst/>
                <a:uLnTx/>
                <a:uFillTx/>
                <a:latin typeface="Arial"/>
                <a:ea typeface="+mj-ea"/>
                <a:cs typeface="+mj-cs"/>
              </a:rPr>
              <a:t>International Dimension</a:t>
            </a:r>
            <a:br>
              <a:rPr kumimoji="0" lang="en-US" sz="2400" b="0" i="0" u="none" strike="noStrike" kern="1200" cap="none" spc="0" normalizeH="0" baseline="0" noProof="0" dirty="0">
                <a:ln>
                  <a:noFill/>
                </a:ln>
                <a:solidFill>
                  <a:srgbClr val="84ACB6">
                    <a:lumMod val="50000"/>
                  </a:srgbClr>
                </a:solidFill>
                <a:effectLst/>
                <a:uLnTx/>
                <a:uFillTx/>
                <a:latin typeface="Arial"/>
                <a:ea typeface="+mj-ea"/>
                <a:cs typeface="+mj-cs"/>
              </a:rPr>
            </a:br>
            <a:r>
              <a:rPr kumimoji="0" lang="en-US" sz="2400" b="0" i="0" u="none" strike="noStrike" kern="1200" cap="none" spc="0" normalizeH="0" baseline="0" noProof="0" dirty="0">
                <a:ln>
                  <a:noFill/>
                </a:ln>
                <a:solidFill>
                  <a:srgbClr val="84ACB6">
                    <a:lumMod val="50000"/>
                  </a:srgbClr>
                </a:solidFill>
                <a:effectLst/>
                <a:uLnTx/>
                <a:uFillTx/>
                <a:latin typeface="Arial"/>
                <a:ea typeface="+mj-ea"/>
                <a:cs typeface="+mj-cs"/>
              </a:rPr>
              <a:t>Global Cyber Policy Coordination</a:t>
            </a:r>
          </a:p>
        </p:txBody>
      </p:sp>
      <p:sp>
        <p:nvSpPr>
          <p:cNvPr id="7" name="Content Placeholder 2"/>
          <p:cNvSpPr txBox="1">
            <a:spLocks/>
          </p:cNvSpPr>
          <p:nvPr/>
        </p:nvSpPr>
        <p:spPr>
          <a:xfrm>
            <a:off x="2239620" y="4800299"/>
            <a:ext cx="7646503" cy="1750834"/>
          </a:xfrm>
          <a:prstGeom prst="rect">
            <a:avLst/>
          </a:prstGeom>
        </p:spPr>
        <p:txBody>
          <a:bodyPr vert="horz" lIns="91440" tIns="45720" rIns="91440" bIns="45720" rtlCol="0">
            <a:no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US" sz="2400" b="0" i="0" u="none" strike="noStrike" kern="1200" cap="none" spc="0" normalizeH="0" baseline="0" noProof="0" dirty="0">
                <a:ln>
                  <a:noFill/>
                </a:ln>
                <a:solidFill>
                  <a:srgbClr val="58B6C0">
                    <a:lumMod val="50000"/>
                  </a:srgbClr>
                </a:solidFill>
                <a:effectLst/>
                <a:uLnTx/>
                <a:uFillTx/>
                <a:latin typeface="Arial"/>
                <a:ea typeface="+mn-ea"/>
                <a:cs typeface="+mn-cs"/>
              </a:rPr>
              <a:t>Current challenges</a:t>
            </a:r>
          </a:p>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US" sz="2400" b="0" i="0" u="none" strike="noStrike" kern="1200" cap="none" spc="0" normalizeH="0" baseline="0" noProof="0" dirty="0">
                <a:ln>
                  <a:noFill/>
                </a:ln>
                <a:solidFill>
                  <a:srgbClr val="58B6C0">
                    <a:lumMod val="50000"/>
                  </a:srgbClr>
                </a:solidFill>
                <a:effectLst/>
                <a:uLnTx/>
                <a:uFillTx/>
                <a:latin typeface="Arial"/>
                <a:ea typeface="+mn-ea"/>
                <a:cs typeface="+mn-cs"/>
              </a:rPr>
              <a:t>Emerging problems and</a:t>
            </a:r>
            <a:r>
              <a:rPr kumimoji="0" lang="mr-IN" sz="2400" b="0" i="0" u="none" strike="noStrike" kern="1200" cap="none" spc="0" normalizeH="0" baseline="0" noProof="0" dirty="0">
                <a:ln>
                  <a:noFill/>
                </a:ln>
                <a:solidFill>
                  <a:srgbClr val="58B6C0">
                    <a:lumMod val="50000"/>
                  </a:srgbClr>
                </a:solidFill>
                <a:effectLst/>
                <a:uLnTx/>
                <a:uFillTx/>
                <a:latin typeface="Arial"/>
                <a:ea typeface="+mn-ea"/>
                <a:cs typeface="Mangal" panose="02040503050203030202" pitchFamily="18" charset="0"/>
              </a:rPr>
              <a:t>…</a:t>
            </a:r>
            <a:endParaRPr kumimoji="0" lang="en-US" sz="2400" b="0" i="0" u="none" strike="noStrike" kern="1200" cap="none" spc="0" normalizeH="0" baseline="0" noProof="0" dirty="0">
              <a:ln>
                <a:noFill/>
              </a:ln>
              <a:solidFill>
                <a:srgbClr val="58B6C0">
                  <a:lumMod val="50000"/>
                </a:srgbClr>
              </a:solidFill>
              <a:effectLst/>
              <a:uLnTx/>
              <a:uFillTx/>
              <a:latin typeface="Arial"/>
              <a:ea typeface="+mn-ea"/>
              <a:cs typeface="+mn-cs"/>
            </a:endParaRPr>
          </a:p>
          <a:p>
            <a:pPr marL="228600" marR="0" lvl="0" indent="-182880" algn="l" defTabSz="914400" rtl="0" eaLnBrk="1" fontAlgn="auto" latinLnBrk="0" hangingPunct="1">
              <a:lnSpc>
                <a:spcPct val="100000"/>
              </a:lnSpc>
              <a:spcBef>
                <a:spcPct val="20000"/>
              </a:spcBef>
              <a:spcAft>
                <a:spcPts val="0"/>
              </a:spcAft>
              <a:buClr>
                <a:srgbClr val="3494BA">
                  <a:lumMod val="50000"/>
                </a:srgbClr>
              </a:buClr>
              <a:buSzTx/>
              <a:buFont typeface="Wingdings" charset="2"/>
              <a:buChar char="§"/>
              <a:tabLst/>
              <a:defRPr/>
            </a:pPr>
            <a:r>
              <a:rPr kumimoji="0" lang="en-US" sz="2400" b="0" i="0" u="none" strike="noStrike" kern="1200" cap="none" spc="0" normalizeH="0" baseline="0" noProof="0" dirty="0">
                <a:ln>
                  <a:noFill/>
                </a:ln>
                <a:solidFill>
                  <a:srgbClr val="58B6C0">
                    <a:lumMod val="50000"/>
                  </a:srgbClr>
                </a:solidFill>
                <a:effectLst/>
                <a:uLnTx/>
                <a:uFillTx/>
                <a:latin typeface="Arial"/>
                <a:ea typeface="+mn-ea"/>
                <a:cs typeface="+mn-cs"/>
              </a:rPr>
              <a:t>How to tackle them</a:t>
            </a:r>
          </a:p>
        </p:txBody>
      </p:sp>
      <p:sp>
        <p:nvSpPr>
          <p:cNvPr id="8" name="Rectangle 7"/>
          <p:cNvSpPr/>
          <p:nvPr/>
        </p:nvSpPr>
        <p:spPr>
          <a:xfrm>
            <a:off x="1431240" y="490327"/>
            <a:ext cx="4386469" cy="931896"/>
          </a:xfrm>
          <a:prstGeom prst="rect">
            <a:avLst/>
          </a:prstGeom>
          <a:solidFill>
            <a:schemeClr val="accent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1693896" y="733011"/>
            <a:ext cx="3604408" cy="475760"/>
          </a:xfrm>
          <a:prstGeom prst="rect">
            <a:avLst/>
          </a:prstGeom>
          <a:noFill/>
          <a:ln>
            <a:noFill/>
          </a:ln>
        </p:spPr>
      </p:pic>
    </p:spTree>
    <p:extLst>
      <p:ext uri="{BB962C8B-B14F-4D97-AF65-F5344CB8AC3E}">
        <p14:creationId xmlns:p14="http://schemas.microsoft.com/office/powerpoint/2010/main" val="1211429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5398782"/>
            <a:ext cx="7315200" cy="910578"/>
          </a:xfrm>
        </p:spPr>
        <p:txBody>
          <a:bodyPr>
            <a:noAutofit/>
          </a:bodyPr>
          <a:lstStyle/>
          <a:p>
            <a:pPr marL="45720" indent="0" algn="ctr">
              <a:buNone/>
            </a:pPr>
            <a:r>
              <a:rPr lang="en-US" sz="1800" dirty="0"/>
              <a:t>This MPA degree prepares future leaders and decision makers working in policy to meet the challenges and opportunities </a:t>
            </a:r>
            <a:br>
              <a:rPr lang="en-US" sz="1800" dirty="0"/>
            </a:br>
            <a:r>
              <a:rPr lang="en-US" sz="1800" dirty="0"/>
              <a:t>presented by today's fast-evolving digital technologies.</a:t>
            </a:r>
          </a:p>
        </p:txBody>
      </p:sp>
      <p:pic>
        <p:nvPicPr>
          <p:cNvPr id="4" name="Picture 3"/>
          <p:cNvPicPr>
            <a:picLocks noChangeAspect="1"/>
          </p:cNvPicPr>
          <p:nvPr/>
        </p:nvPicPr>
        <p:blipFill>
          <a:blip r:embed="rId3"/>
          <a:stretch>
            <a:fillRect/>
          </a:stretch>
        </p:blipFill>
        <p:spPr>
          <a:xfrm>
            <a:off x="723015" y="410317"/>
            <a:ext cx="10898372" cy="5533283"/>
          </a:xfrm>
          <a:prstGeom prst="rect">
            <a:avLst/>
          </a:prstGeom>
        </p:spPr>
      </p:pic>
    </p:spTree>
    <p:extLst>
      <p:ext uri="{BB962C8B-B14F-4D97-AF65-F5344CB8AC3E}">
        <p14:creationId xmlns:p14="http://schemas.microsoft.com/office/powerpoint/2010/main" val="621187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ge result for complexity"/>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281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138357" y="3882887"/>
            <a:ext cx="7996582" cy="2623930"/>
          </a:xfrm>
          <a:prstGeom prst="rect">
            <a:avLst/>
          </a:prstGeom>
          <a:gradFill flip="none" rotWithShape="1">
            <a:gsLst>
              <a:gs pos="0">
                <a:schemeClr val="accent1">
                  <a:lumMod val="20000"/>
                  <a:lumOff val="80000"/>
                </a:schemeClr>
              </a:gs>
              <a:gs pos="76000">
                <a:schemeClr val="accent4">
                  <a:lumMod val="40000"/>
                  <a:lumOff val="60000"/>
                  <a:alpha val="59000"/>
                </a:schemeClr>
              </a:gs>
            </a:gsLst>
            <a:lin ang="2700000" scaled="1"/>
            <a:tileRect/>
          </a:gradFill>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3494BA">
                    <a:lumMod val="75000"/>
                  </a:srgbClr>
                </a:solidFill>
                <a:effectLst/>
                <a:uLnTx/>
                <a:uFillTx/>
                <a:latin typeface="Arial"/>
                <a:ea typeface="+mj-ea"/>
                <a:cs typeface="+mj-cs"/>
              </a:rPr>
              <a:t>Thank you</a:t>
            </a:r>
            <a:br>
              <a:rPr kumimoji="0" lang="en-US" sz="2400" b="0" i="1" u="none" strike="noStrike" kern="1200" cap="none" spc="0" normalizeH="0" baseline="0" noProof="0" dirty="0">
                <a:ln>
                  <a:noFill/>
                </a:ln>
                <a:solidFill>
                  <a:srgbClr val="3494BA">
                    <a:lumMod val="75000"/>
                  </a:srgbClr>
                </a:solidFill>
                <a:effectLst/>
                <a:uLnTx/>
                <a:uFillTx/>
                <a:latin typeface="Arial"/>
                <a:ea typeface="+mj-ea"/>
                <a:cs typeface="+mj-cs"/>
              </a:rPr>
            </a:br>
            <a:br>
              <a:rPr kumimoji="0" lang="en-US" sz="2400" b="0" i="1" u="none" strike="noStrike" kern="1200" cap="none" spc="0" normalizeH="0" baseline="0" noProof="0" dirty="0">
                <a:ln>
                  <a:noFill/>
                </a:ln>
                <a:solidFill>
                  <a:srgbClr val="3494BA">
                    <a:lumMod val="75000"/>
                  </a:srgbClr>
                </a:solidFill>
                <a:effectLst/>
                <a:uLnTx/>
                <a:uFillTx/>
                <a:latin typeface="Arial"/>
                <a:ea typeface="+mj-ea"/>
                <a:cs typeface="+mj-cs"/>
              </a:rPr>
            </a:br>
            <a:br>
              <a:rPr kumimoji="0" lang="en-US" sz="1600" b="0" i="0" u="none" strike="noStrike" kern="1200" cap="none" spc="0" normalizeH="0" baseline="0" noProof="0" dirty="0">
                <a:ln>
                  <a:noFill/>
                </a:ln>
                <a:solidFill>
                  <a:srgbClr val="3494BA">
                    <a:lumMod val="75000"/>
                  </a:srgbClr>
                </a:solidFill>
                <a:effectLst/>
                <a:uLnTx/>
                <a:uFillTx/>
                <a:latin typeface="Arial"/>
                <a:ea typeface="+mj-ea"/>
                <a:cs typeface="+mj-cs"/>
              </a:rPr>
            </a:br>
            <a:r>
              <a:rPr kumimoji="0" lang="en-US" sz="1600" b="0" i="0" u="none" strike="noStrike" kern="1200" cap="none" spc="0" normalizeH="0" baseline="0" noProof="0" dirty="0">
                <a:ln>
                  <a:noFill/>
                </a:ln>
                <a:solidFill>
                  <a:srgbClr val="3494BA">
                    <a:lumMod val="50000"/>
                  </a:srgbClr>
                </a:solidFill>
                <a:effectLst/>
                <a:uLnTx/>
                <a:uFillTx/>
                <a:latin typeface="Arial"/>
                <a:ea typeface="+mj-ea"/>
                <a:cs typeface="+mj-cs"/>
              </a:rPr>
              <a:t>Madeline Carr, UCL STEaPP &amp; RISCS</a:t>
            </a:r>
            <a:br>
              <a:rPr kumimoji="0" lang="en-US" sz="2400" b="0" i="0" u="none" strike="noStrike" kern="1200" cap="none" spc="0" normalizeH="0" baseline="0" noProof="0" dirty="0">
                <a:ln>
                  <a:noFill/>
                </a:ln>
                <a:solidFill>
                  <a:srgbClr val="CEDBE6"/>
                </a:solidFill>
                <a:effectLst/>
                <a:uLnTx/>
                <a:uFillTx/>
                <a:latin typeface="Arial"/>
                <a:ea typeface="+mj-ea"/>
                <a:cs typeface="+mj-cs"/>
              </a:rPr>
            </a:br>
            <a:endParaRPr kumimoji="0" lang="en-US" sz="2400" b="0" i="1" u="none" strike="noStrike" kern="1200" cap="none" spc="0" normalizeH="0" baseline="0" noProof="0" dirty="0">
              <a:ln>
                <a:noFill/>
              </a:ln>
              <a:solidFill>
                <a:srgbClr val="3494BA">
                  <a:lumMod val="75000"/>
                </a:srgbClr>
              </a:solidFill>
              <a:effectLst/>
              <a:uLnTx/>
              <a:uFillTx/>
              <a:latin typeface="Arial"/>
              <a:ea typeface="+mj-ea"/>
              <a:cs typeface="+mj-cs"/>
            </a:endParaRPr>
          </a:p>
        </p:txBody>
      </p:sp>
      <p:pic>
        <p:nvPicPr>
          <p:cNvPr id="6" name="Picture 5"/>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936927" y="5733052"/>
            <a:ext cx="2939415" cy="387985"/>
          </a:xfrm>
          <a:prstGeom prst="rect">
            <a:avLst/>
          </a:prstGeom>
          <a:noFill/>
          <a:ln>
            <a:noFill/>
          </a:ln>
        </p:spPr>
      </p:pic>
    </p:spTree>
    <p:extLst>
      <p:ext uri="{BB962C8B-B14F-4D97-AF65-F5344CB8AC3E}">
        <p14:creationId xmlns:p14="http://schemas.microsoft.com/office/powerpoint/2010/main" val="19550921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238</Words>
  <Application>Microsoft Office PowerPoint</Application>
  <PresentationFormat>Widescreen</PresentationFormat>
  <Paragraphs>39</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Mangal</vt:lpstr>
      <vt:lpstr>Wingdings</vt:lpstr>
      <vt:lpstr>Perspective</vt:lpstr>
      <vt:lpstr>Understanding the Ecosystem: Cyber security policy challenges   Madeline Carr, UCL STEaPP &amp; RISCS </vt:lpstr>
      <vt:lpstr>Cyber as a ‘wicked’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Barry Croxon</dc:creator>
  <cp:lastModifiedBy>Barry Croxon</cp:lastModifiedBy>
  <cp:revision>6</cp:revision>
  <dcterms:created xsi:type="dcterms:W3CDTF">2018-09-18T12:03:41Z</dcterms:created>
  <dcterms:modified xsi:type="dcterms:W3CDTF">2018-09-26T15:46:07Z</dcterms:modified>
</cp:coreProperties>
</file>