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9" r:id="rId2"/>
  </p:sldMasterIdLst>
  <p:notesMasterIdLst>
    <p:notesMasterId r:id="rId19"/>
  </p:notesMasterIdLst>
  <p:sldIdLst>
    <p:sldId id="515" r:id="rId3"/>
    <p:sldId id="516" r:id="rId4"/>
    <p:sldId id="528" r:id="rId5"/>
    <p:sldId id="529" r:id="rId6"/>
    <p:sldId id="530" r:id="rId7"/>
    <p:sldId id="523" r:id="rId8"/>
    <p:sldId id="525" r:id="rId9"/>
    <p:sldId id="520" r:id="rId10"/>
    <p:sldId id="521" r:id="rId11"/>
    <p:sldId id="526" r:id="rId12"/>
    <p:sldId id="527" r:id="rId13"/>
    <p:sldId id="531" r:id="rId14"/>
    <p:sldId id="532" r:id="rId15"/>
    <p:sldId id="533" r:id="rId16"/>
    <p:sldId id="524" r:id="rId17"/>
    <p:sldId id="53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4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7D18D7-C1F8-415C-A4F4-46D5DFFF06F8}" v="391" dt="2018-09-26T15:43:59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ry Croxon" userId="4730de7a-0a8d-43ec-a661-2016f7f3b7c9" providerId="ADAL" clId="{959E5C92-CFF4-441B-839E-CF115EEE9C62}"/>
    <pc:docChg chg="custSel addSld delSld modSld delMainMaster">
      <pc:chgData name="Barry Croxon" userId="4730de7a-0a8d-43ec-a661-2016f7f3b7c9" providerId="ADAL" clId="{959E5C92-CFF4-441B-839E-CF115EEE9C62}" dt="2018-09-19T13:43:30.398" v="843" actId="1038"/>
      <pc:docMkLst>
        <pc:docMk/>
      </pc:docMkLst>
    </pc:docChg>
  </pc:docChgLst>
  <pc:docChgLst>
    <pc:chgData name="Barry Croxon" userId="4730de7a-0a8d-43ec-a661-2016f7f3b7c9" providerId="ADAL" clId="{577D18D7-C1F8-415C-A4F4-46D5DFFF06F8}"/>
    <pc:docChg chg="delSld delMainMaster">
      <pc:chgData name="Barry Croxon" userId="4730de7a-0a8d-43ec-a661-2016f7f3b7c9" providerId="ADAL" clId="{577D18D7-C1F8-415C-A4F4-46D5DFFF06F8}" dt="2018-09-26T15:43:59.913" v="389" actId="2696"/>
      <pc:docMkLst>
        <pc:docMk/>
      </pc:docMkLst>
      <pc:sldChg chg="del">
        <pc:chgData name="Barry Croxon" userId="4730de7a-0a8d-43ec-a661-2016f7f3b7c9" providerId="ADAL" clId="{577D18D7-C1F8-415C-A4F4-46D5DFFF06F8}" dt="2018-09-26T15:34:41.223" v="318" actId="2696"/>
        <pc:sldMkLst>
          <pc:docMk/>
          <pc:sldMk cId="2211865647" sldId="264"/>
        </pc:sldMkLst>
      </pc:sldChg>
      <pc:sldChg chg="del">
        <pc:chgData name="Barry Croxon" userId="4730de7a-0a8d-43ec-a661-2016f7f3b7c9" providerId="ADAL" clId="{577D18D7-C1F8-415C-A4F4-46D5DFFF06F8}" dt="2018-09-26T15:34:41.254" v="320" actId="2696"/>
        <pc:sldMkLst>
          <pc:docMk/>
          <pc:sldMk cId="907243314" sldId="278"/>
        </pc:sldMkLst>
      </pc:sldChg>
      <pc:sldChg chg="del">
        <pc:chgData name="Barry Croxon" userId="4730de7a-0a8d-43ec-a661-2016f7f3b7c9" providerId="ADAL" clId="{577D18D7-C1F8-415C-A4F4-46D5DFFF06F8}" dt="2018-09-26T15:34:41.285" v="321" actId="2696"/>
        <pc:sldMkLst>
          <pc:docMk/>
          <pc:sldMk cId="2484851896" sldId="279"/>
        </pc:sldMkLst>
      </pc:sldChg>
      <pc:sldChg chg="del">
        <pc:chgData name="Barry Croxon" userId="4730de7a-0a8d-43ec-a661-2016f7f3b7c9" providerId="ADAL" clId="{577D18D7-C1F8-415C-A4F4-46D5DFFF06F8}" dt="2018-09-26T15:34:41.285" v="322" actId="2696"/>
        <pc:sldMkLst>
          <pc:docMk/>
          <pc:sldMk cId="3867461341" sldId="280"/>
        </pc:sldMkLst>
      </pc:sldChg>
      <pc:sldChg chg="del">
        <pc:chgData name="Barry Croxon" userId="4730de7a-0a8d-43ec-a661-2016f7f3b7c9" providerId="ADAL" clId="{577D18D7-C1F8-415C-A4F4-46D5DFFF06F8}" dt="2018-09-26T15:34:41.316" v="323" actId="2696"/>
        <pc:sldMkLst>
          <pc:docMk/>
          <pc:sldMk cId="480480418" sldId="281"/>
        </pc:sldMkLst>
      </pc:sldChg>
      <pc:sldChg chg="del">
        <pc:chgData name="Barry Croxon" userId="4730de7a-0a8d-43ec-a661-2016f7f3b7c9" providerId="ADAL" clId="{577D18D7-C1F8-415C-A4F4-46D5DFFF06F8}" dt="2018-09-26T15:34:41.385" v="325" actId="2696"/>
        <pc:sldMkLst>
          <pc:docMk/>
          <pc:sldMk cId="1451713416" sldId="282"/>
        </pc:sldMkLst>
      </pc:sldChg>
      <pc:sldChg chg="del">
        <pc:chgData name="Barry Croxon" userId="4730de7a-0a8d-43ec-a661-2016f7f3b7c9" providerId="ADAL" clId="{577D18D7-C1F8-415C-A4F4-46D5DFFF06F8}" dt="2018-09-26T15:34:41.363" v="324" actId="2696"/>
        <pc:sldMkLst>
          <pc:docMk/>
          <pc:sldMk cId="2416194140" sldId="284"/>
        </pc:sldMkLst>
      </pc:sldChg>
      <pc:sldChg chg="del">
        <pc:chgData name="Barry Croxon" userId="4730de7a-0a8d-43ec-a661-2016f7f3b7c9" providerId="ADAL" clId="{577D18D7-C1F8-415C-A4F4-46D5DFFF06F8}" dt="2018-09-26T15:34:41.420" v="328" actId="2696"/>
        <pc:sldMkLst>
          <pc:docMk/>
          <pc:sldMk cId="1033226151" sldId="290"/>
        </pc:sldMkLst>
      </pc:sldChg>
      <pc:sldChg chg="del">
        <pc:chgData name="Barry Croxon" userId="4730de7a-0a8d-43ec-a661-2016f7f3b7c9" providerId="ADAL" clId="{577D18D7-C1F8-415C-A4F4-46D5DFFF06F8}" dt="2018-09-26T15:34:41.238" v="319" actId="2696"/>
        <pc:sldMkLst>
          <pc:docMk/>
          <pc:sldMk cId="3079810435" sldId="293"/>
        </pc:sldMkLst>
      </pc:sldChg>
      <pc:sldChg chg="del">
        <pc:chgData name="Barry Croxon" userId="4730de7a-0a8d-43ec-a661-2016f7f3b7c9" providerId="ADAL" clId="{577D18D7-C1F8-415C-A4F4-46D5DFFF06F8}" dt="2018-09-26T15:34:41.401" v="326" actId="2696"/>
        <pc:sldMkLst>
          <pc:docMk/>
          <pc:sldMk cId="2798345992" sldId="294"/>
        </pc:sldMkLst>
      </pc:sldChg>
      <pc:sldChg chg="del">
        <pc:chgData name="Barry Croxon" userId="4730de7a-0a8d-43ec-a661-2016f7f3b7c9" providerId="ADAL" clId="{577D18D7-C1F8-415C-A4F4-46D5DFFF06F8}" dt="2018-09-26T15:34:41.435" v="329" actId="2696"/>
        <pc:sldMkLst>
          <pc:docMk/>
          <pc:sldMk cId="2750668861" sldId="295"/>
        </pc:sldMkLst>
      </pc:sldChg>
      <pc:sldChg chg="del">
        <pc:chgData name="Barry Croxon" userId="4730de7a-0a8d-43ec-a661-2016f7f3b7c9" providerId="ADAL" clId="{577D18D7-C1F8-415C-A4F4-46D5DFFF06F8}" dt="2018-09-26T15:34:41.404" v="327" actId="2696"/>
        <pc:sldMkLst>
          <pc:docMk/>
          <pc:sldMk cId="1616725543" sldId="308"/>
        </pc:sldMkLst>
      </pc:sldChg>
      <pc:sldChg chg="del">
        <pc:chgData name="Barry Croxon" userId="4730de7a-0a8d-43ec-a661-2016f7f3b7c9" providerId="ADAL" clId="{577D18D7-C1F8-415C-A4F4-46D5DFFF06F8}" dt="2018-09-26T15:34:41.451" v="330" actId="2696"/>
        <pc:sldMkLst>
          <pc:docMk/>
          <pc:sldMk cId="3204657239" sldId="309"/>
        </pc:sldMkLst>
      </pc:sldChg>
      <pc:sldChg chg="del">
        <pc:chgData name="Barry Croxon" userId="4730de7a-0a8d-43ec-a661-2016f7f3b7c9" providerId="ADAL" clId="{577D18D7-C1F8-415C-A4F4-46D5DFFF06F8}" dt="2018-09-26T15:34:41.467" v="331" actId="2696"/>
        <pc:sldMkLst>
          <pc:docMk/>
          <pc:sldMk cId="832159068" sldId="310"/>
        </pc:sldMkLst>
      </pc:sldChg>
      <pc:sldChg chg="del">
        <pc:chgData name="Barry Croxon" userId="4730de7a-0a8d-43ec-a661-2016f7f3b7c9" providerId="ADAL" clId="{577D18D7-C1F8-415C-A4F4-46D5DFFF06F8}" dt="2018-09-26T15:34:41.482" v="332" actId="2696"/>
        <pc:sldMkLst>
          <pc:docMk/>
          <pc:sldMk cId="1396392967" sldId="311"/>
        </pc:sldMkLst>
      </pc:sldChg>
      <pc:sldChg chg="del">
        <pc:chgData name="Barry Croxon" userId="4730de7a-0a8d-43ec-a661-2016f7f3b7c9" providerId="ADAL" clId="{577D18D7-C1F8-415C-A4F4-46D5DFFF06F8}" dt="2018-09-26T15:34:41.514" v="333" actId="2696"/>
        <pc:sldMkLst>
          <pc:docMk/>
          <pc:sldMk cId="2152516280" sldId="312"/>
        </pc:sldMkLst>
      </pc:sldChg>
      <pc:sldChg chg="del">
        <pc:chgData name="Barry Croxon" userId="4730de7a-0a8d-43ec-a661-2016f7f3b7c9" providerId="ADAL" clId="{577D18D7-C1F8-415C-A4F4-46D5DFFF06F8}" dt="2018-09-26T15:34:41.529" v="334" actId="2696"/>
        <pc:sldMkLst>
          <pc:docMk/>
          <pc:sldMk cId="3883791545" sldId="313"/>
        </pc:sldMkLst>
      </pc:sldChg>
      <pc:sldChg chg="del">
        <pc:chgData name="Barry Croxon" userId="4730de7a-0a8d-43ec-a661-2016f7f3b7c9" providerId="ADAL" clId="{577D18D7-C1F8-415C-A4F4-46D5DFFF06F8}" dt="2018-09-26T15:34:41.529" v="335" actId="2696"/>
        <pc:sldMkLst>
          <pc:docMk/>
          <pc:sldMk cId="1600320799" sldId="314"/>
        </pc:sldMkLst>
      </pc:sldChg>
      <pc:sldChg chg="del">
        <pc:chgData name="Barry Croxon" userId="4730de7a-0a8d-43ec-a661-2016f7f3b7c9" providerId="ADAL" clId="{577D18D7-C1F8-415C-A4F4-46D5DFFF06F8}" dt="2018-09-26T15:34:41.560" v="336" actId="2696"/>
        <pc:sldMkLst>
          <pc:docMk/>
          <pc:sldMk cId="1365023064" sldId="315"/>
        </pc:sldMkLst>
      </pc:sldChg>
      <pc:sldChg chg="del">
        <pc:chgData name="Barry Croxon" userId="4730de7a-0a8d-43ec-a661-2016f7f3b7c9" providerId="ADAL" clId="{577D18D7-C1F8-415C-A4F4-46D5DFFF06F8}" dt="2018-09-26T15:34:41.576" v="337" actId="2696"/>
        <pc:sldMkLst>
          <pc:docMk/>
          <pc:sldMk cId="2162040308" sldId="316"/>
        </pc:sldMkLst>
      </pc:sldChg>
      <pc:sldChg chg="del">
        <pc:chgData name="Barry Croxon" userId="4730de7a-0a8d-43ec-a661-2016f7f3b7c9" providerId="ADAL" clId="{577D18D7-C1F8-415C-A4F4-46D5DFFF06F8}" dt="2018-09-26T15:34:41.607" v="338" actId="2696"/>
        <pc:sldMkLst>
          <pc:docMk/>
          <pc:sldMk cId="1065155299" sldId="317"/>
        </pc:sldMkLst>
      </pc:sldChg>
      <pc:sldChg chg="del">
        <pc:chgData name="Barry Croxon" userId="4730de7a-0a8d-43ec-a661-2016f7f3b7c9" providerId="ADAL" clId="{577D18D7-C1F8-415C-A4F4-46D5DFFF06F8}" dt="2018-09-26T15:34:41.623" v="339" actId="2696"/>
        <pc:sldMkLst>
          <pc:docMk/>
          <pc:sldMk cId="2290901900" sldId="318"/>
        </pc:sldMkLst>
      </pc:sldChg>
      <pc:sldChg chg="del">
        <pc:chgData name="Barry Croxon" userId="4730de7a-0a8d-43ec-a661-2016f7f3b7c9" providerId="ADAL" clId="{577D18D7-C1F8-415C-A4F4-46D5DFFF06F8}" dt="2018-09-26T15:34:41.639" v="340" actId="2696"/>
        <pc:sldMkLst>
          <pc:docMk/>
          <pc:sldMk cId="3302201325" sldId="319"/>
        </pc:sldMkLst>
      </pc:sldChg>
      <pc:sldChg chg="del">
        <pc:chgData name="Barry Croxon" userId="4730de7a-0a8d-43ec-a661-2016f7f3b7c9" providerId="ADAL" clId="{577D18D7-C1F8-415C-A4F4-46D5DFFF06F8}" dt="2018-09-26T15:34:41.670" v="341" actId="2696"/>
        <pc:sldMkLst>
          <pc:docMk/>
          <pc:sldMk cId="2948738958" sldId="320"/>
        </pc:sldMkLst>
      </pc:sldChg>
      <pc:sldChg chg="del">
        <pc:chgData name="Barry Croxon" userId="4730de7a-0a8d-43ec-a661-2016f7f3b7c9" providerId="ADAL" clId="{577D18D7-C1F8-415C-A4F4-46D5DFFF06F8}" dt="2018-09-26T15:34:41.685" v="342" actId="2696"/>
        <pc:sldMkLst>
          <pc:docMk/>
          <pc:sldMk cId="4218156659" sldId="321"/>
        </pc:sldMkLst>
      </pc:sldChg>
      <pc:sldChg chg="del">
        <pc:chgData name="Barry Croxon" userId="4730de7a-0a8d-43ec-a661-2016f7f3b7c9" providerId="ADAL" clId="{577D18D7-C1F8-415C-A4F4-46D5DFFF06F8}" dt="2018-09-26T15:34:41.701" v="343" actId="2696"/>
        <pc:sldMkLst>
          <pc:docMk/>
          <pc:sldMk cId="1952412458" sldId="322"/>
        </pc:sldMkLst>
      </pc:sldChg>
      <pc:sldChg chg="del">
        <pc:chgData name="Barry Croxon" userId="4730de7a-0a8d-43ec-a661-2016f7f3b7c9" providerId="ADAL" clId="{577D18D7-C1F8-415C-A4F4-46D5DFFF06F8}" dt="2018-09-26T15:34:41.701" v="344" actId="2696"/>
        <pc:sldMkLst>
          <pc:docMk/>
          <pc:sldMk cId="3366279588" sldId="323"/>
        </pc:sldMkLst>
      </pc:sldChg>
      <pc:sldChg chg="del">
        <pc:chgData name="Barry Croxon" userId="4730de7a-0a8d-43ec-a661-2016f7f3b7c9" providerId="ADAL" clId="{577D18D7-C1F8-415C-A4F4-46D5DFFF06F8}" dt="2018-09-26T15:34:41.717" v="345" actId="2696"/>
        <pc:sldMkLst>
          <pc:docMk/>
          <pc:sldMk cId="3598843728" sldId="324"/>
        </pc:sldMkLst>
      </pc:sldChg>
      <pc:sldChg chg="del">
        <pc:chgData name="Barry Croxon" userId="4730de7a-0a8d-43ec-a661-2016f7f3b7c9" providerId="ADAL" clId="{577D18D7-C1F8-415C-A4F4-46D5DFFF06F8}" dt="2018-09-26T15:43:59.725" v="365" actId="2696"/>
        <pc:sldMkLst>
          <pc:docMk/>
          <pc:sldMk cId="0" sldId="358"/>
        </pc:sldMkLst>
      </pc:sldChg>
      <pc:sldChg chg="del">
        <pc:chgData name="Barry Croxon" userId="4730de7a-0a8d-43ec-a661-2016f7f3b7c9" providerId="ADAL" clId="{577D18D7-C1F8-415C-A4F4-46D5DFFF06F8}" dt="2018-09-26T15:43:59.710" v="364" actId="2696"/>
        <pc:sldMkLst>
          <pc:docMk/>
          <pc:sldMk cId="0" sldId="397"/>
        </pc:sldMkLst>
      </pc:sldChg>
      <pc:sldChg chg="del">
        <pc:chgData name="Barry Croxon" userId="4730de7a-0a8d-43ec-a661-2016f7f3b7c9" providerId="ADAL" clId="{577D18D7-C1F8-415C-A4F4-46D5DFFF06F8}" dt="2018-09-26T15:43:59.624" v="359" actId="2696"/>
        <pc:sldMkLst>
          <pc:docMk/>
          <pc:sldMk cId="0" sldId="402"/>
        </pc:sldMkLst>
      </pc:sldChg>
      <pc:sldChg chg="del">
        <pc:chgData name="Barry Croxon" userId="4730de7a-0a8d-43ec-a661-2016f7f3b7c9" providerId="ADAL" clId="{577D18D7-C1F8-415C-A4F4-46D5DFFF06F8}" dt="2018-09-26T15:43:59.631" v="360" actId="2696"/>
        <pc:sldMkLst>
          <pc:docMk/>
          <pc:sldMk cId="0" sldId="410"/>
        </pc:sldMkLst>
      </pc:sldChg>
      <pc:sldChg chg="del">
        <pc:chgData name="Barry Croxon" userId="4730de7a-0a8d-43ec-a661-2016f7f3b7c9" providerId="ADAL" clId="{577D18D7-C1F8-415C-A4F4-46D5DFFF06F8}" dt="2018-09-26T15:43:59.647" v="361" actId="2696"/>
        <pc:sldMkLst>
          <pc:docMk/>
          <pc:sldMk cId="0" sldId="411"/>
        </pc:sldMkLst>
      </pc:sldChg>
      <pc:sldChg chg="del">
        <pc:chgData name="Barry Croxon" userId="4730de7a-0a8d-43ec-a661-2016f7f3b7c9" providerId="ADAL" clId="{577D18D7-C1F8-415C-A4F4-46D5DFFF06F8}" dt="2018-09-26T15:43:59.694" v="363" actId="2696"/>
        <pc:sldMkLst>
          <pc:docMk/>
          <pc:sldMk cId="0" sldId="412"/>
        </pc:sldMkLst>
      </pc:sldChg>
      <pc:sldChg chg="del">
        <pc:chgData name="Barry Croxon" userId="4730de7a-0a8d-43ec-a661-2016f7f3b7c9" providerId="ADAL" clId="{577D18D7-C1F8-415C-A4F4-46D5DFFF06F8}" dt="2018-09-26T15:43:59.803" v="368" actId="2696"/>
        <pc:sldMkLst>
          <pc:docMk/>
          <pc:sldMk cId="0" sldId="422"/>
        </pc:sldMkLst>
      </pc:sldChg>
      <pc:sldChg chg="del">
        <pc:chgData name="Barry Croxon" userId="4730de7a-0a8d-43ec-a661-2016f7f3b7c9" providerId="ADAL" clId="{577D18D7-C1F8-415C-A4F4-46D5DFFF06F8}" dt="2018-09-26T15:43:59.819" v="369" actId="2696"/>
        <pc:sldMkLst>
          <pc:docMk/>
          <pc:sldMk cId="0" sldId="424"/>
        </pc:sldMkLst>
      </pc:sldChg>
      <pc:sldChg chg="del">
        <pc:chgData name="Barry Croxon" userId="4730de7a-0a8d-43ec-a661-2016f7f3b7c9" providerId="ADAL" clId="{577D18D7-C1F8-415C-A4F4-46D5DFFF06F8}" dt="2018-09-26T15:43:59.881" v="371" actId="2696"/>
        <pc:sldMkLst>
          <pc:docMk/>
          <pc:sldMk cId="0" sldId="458"/>
        </pc:sldMkLst>
      </pc:sldChg>
      <pc:sldChg chg="del">
        <pc:chgData name="Barry Croxon" userId="4730de7a-0a8d-43ec-a661-2016f7f3b7c9" providerId="ADAL" clId="{577D18D7-C1F8-415C-A4F4-46D5DFFF06F8}" dt="2018-09-26T15:43:59.663" v="362" actId="2696"/>
        <pc:sldMkLst>
          <pc:docMk/>
          <pc:sldMk cId="0" sldId="459"/>
        </pc:sldMkLst>
      </pc:sldChg>
      <pc:sldChg chg="del">
        <pc:chgData name="Barry Croxon" userId="4730de7a-0a8d-43ec-a661-2016f7f3b7c9" providerId="ADAL" clId="{577D18D7-C1F8-415C-A4F4-46D5DFFF06F8}" dt="2018-09-26T15:43:59.788" v="367" actId="2696"/>
        <pc:sldMkLst>
          <pc:docMk/>
          <pc:sldMk cId="0" sldId="466"/>
        </pc:sldMkLst>
      </pc:sldChg>
      <pc:sldChg chg="del">
        <pc:chgData name="Barry Croxon" userId="4730de7a-0a8d-43ec-a661-2016f7f3b7c9" providerId="ADAL" clId="{577D18D7-C1F8-415C-A4F4-46D5DFFF06F8}" dt="2018-09-26T15:43:59.756" v="366" actId="2696"/>
        <pc:sldMkLst>
          <pc:docMk/>
          <pc:sldMk cId="0" sldId="473"/>
        </pc:sldMkLst>
      </pc:sldChg>
      <pc:sldChg chg="del">
        <pc:chgData name="Barry Croxon" userId="4730de7a-0a8d-43ec-a661-2016f7f3b7c9" providerId="ADAL" clId="{577D18D7-C1F8-415C-A4F4-46D5DFFF06F8}" dt="2018-09-26T15:43:59.866" v="370" actId="2696"/>
        <pc:sldMkLst>
          <pc:docMk/>
          <pc:sldMk cId="0" sldId="477"/>
        </pc:sldMkLst>
      </pc:sldChg>
      <pc:sldChg chg="del">
        <pc:chgData name="Barry Croxon" userId="4730de7a-0a8d-43ec-a661-2016f7f3b7c9" providerId="ADAL" clId="{577D18D7-C1F8-415C-A4F4-46D5DFFF06F8}" dt="2018-09-26T15:43:59.913" v="388" actId="2696"/>
        <pc:sldMkLst>
          <pc:docMk/>
          <pc:sldMk cId="2846176217" sldId="484"/>
        </pc:sldMkLst>
      </pc:sldChg>
      <pc:sldChg chg="del">
        <pc:chgData name="Barry Croxon" userId="4730de7a-0a8d-43ec-a661-2016f7f3b7c9" providerId="ADAL" clId="{577D18D7-C1F8-415C-A4F4-46D5DFFF06F8}" dt="2018-09-26T15:43:53.393" v="358" actId="2696"/>
        <pc:sldMkLst>
          <pc:docMk/>
          <pc:sldMk cId="3962939955" sldId="504"/>
        </pc:sldMkLst>
      </pc:sldChg>
      <pc:sldChg chg="del">
        <pc:chgData name="Barry Croxon" userId="4730de7a-0a8d-43ec-a661-2016f7f3b7c9" providerId="ADAL" clId="{577D18D7-C1F8-415C-A4F4-46D5DFFF06F8}" dt="2018-09-26T15:33:50.099" v="317" actId="2696"/>
        <pc:sldMkLst>
          <pc:docMk/>
          <pc:sldMk cId="3589873353" sldId="512"/>
        </pc:sldMkLst>
      </pc:sldChg>
      <pc:sldChg chg="del">
        <pc:chgData name="Barry Croxon" userId="4730de7a-0a8d-43ec-a661-2016f7f3b7c9" providerId="ADAL" clId="{577D18D7-C1F8-415C-A4F4-46D5DFFF06F8}" dt="2018-09-26T15:43:59.913" v="389" actId="2696"/>
        <pc:sldMkLst>
          <pc:docMk/>
          <pc:sldMk cId="4073345130" sldId="513"/>
        </pc:sldMkLst>
      </pc:sldChg>
      <pc:sldMasterChg chg="del delSldLayout">
        <pc:chgData name="Barry Croxon" userId="4730de7a-0a8d-43ec-a661-2016f7f3b7c9" providerId="ADAL" clId="{577D18D7-C1F8-415C-A4F4-46D5DFFF06F8}" dt="2018-09-26T15:34:41.732" v="357" actId="2696"/>
        <pc:sldMasterMkLst>
          <pc:docMk/>
          <pc:sldMasterMk cId="1949217629" sldId="2147483660"/>
        </pc:sldMasterMkLst>
        <pc:sldLayoutChg chg="del">
          <pc:chgData name="Barry Croxon" userId="4730de7a-0a8d-43ec-a661-2016f7f3b7c9" providerId="ADAL" clId="{577D18D7-C1F8-415C-A4F4-46D5DFFF06F8}" dt="2018-09-26T15:34:41.717" v="346" actId="2696"/>
          <pc:sldLayoutMkLst>
            <pc:docMk/>
            <pc:sldMasterMk cId="1949217629" sldId="2147483660"/>
            <pc:sldLayoutMk cId="25228571" sldId="2147483661"/>
          </pc:sldLayoutMkLst>
        </pc:sldLayoutChg>
        <pc:sldLayoutChg chg="del">
          <pc:chgData name="Barry Croxon" userId="4730de7a-0a8d-43ec-a661-2016f7f3b7c9" providerId="ADAL" clId="{577D18D7-C1F8-415C-A4F4-46D5DFFF06F8}" dt="2018-09-26T15:34:41.717" v="347" actId="2696"/>
          <pc:sldLayoutMkLst>
            <pc:docMk/>
            <pc:sldMasterMk cId="1949217629" sldId="2147483660"/>
            <pc:sldLayoutMk cId="436485195" sldId="2147483662"/>
          </pc:sldLayoutMkLst>
        </pc:sldLayoutChg>
        <pc:sldLayoutChg chg="del">
          <pc:chgData name="Barry Croxon" userId="4730de7a-0a8d-43ec-a661-2016f7f3b7c9" providerId="ADAL" clId="{577D18D7-C1F8-415C-A4F4-46D5DFFF06F8}" dt="2018-09-26T15:34:41.717" v="348" actId="2696"/>
          <pc:sldLayoutMkLst>
            <pc:docMk/>
            <pc:sldMasterMk cId="1949217629" sldId="2147483660"/>
            <pc:sldLayoutMk cId="2023260031" sldId="2147483663"/>
          </pc:sldLayoutMkLst>
        </pc:sldLayoutChg>
        <pc:sldLayoutChg chg="del">
          <pc:chgData name="Barry Croxon" userId="4730de7a-0a8d-43ec-a661-2016f7f3b7c9" providerId="ADAL" clId="{577D18D7-C1F8-415C-A4F4-46D5DFFF06F8}" dt="2018-09-26T15:34:41.717" v="349" actId="2696"/>
          <pc:sldLayoutMkLst>
            <pc:docMk/>
            <pc:sldMasterMk cId="1949217629" sldId="2147483660"/>
            <pc:sldLayoutMk cId="2645733425" sldId="2147483664"/>
          </pc:sldLayoutMkLst>
        </pc:sldLayoutChg>
        <pc:sldLayoutChg chg="del">
          <pc:chgData name="Barry Croxon" userId="4730de7a-0a8d-43ec-a661-2016f7f3b7c9" providerId="ADAL" clId="{577D18D7-C1F8-415C-A4F4-46D5DFFF06F8}" dt="2018-09-26T15:34:41.717" v="350" actId="2696"/>
          <pc:sldLayoutMkLst>
            <pc:docMk/>
            <pc:sldMasterMk cId="1949217629" sldId="2147483660"/>
            <pc:sldLayoutMk cId="2421450022" sldId="2147483665"/>
          </pc:sldLayoutMkLst>
        </pc:sldLayoutChg>
        <pc:sldLayoutChg chg="del">
          <pc:chgData name="Barry Croxon" userId="4730de7a-0a8d-43ec-a661-2016f7f3b7c9" providerId="ADAL" clId="{577D18D7-C1F8-415C-A4F4-46D5DFFF06F8}" dt="2018-09-26T15:34:41.717" v="351" actId="2696"/>
          <pc:sldLayoutMkLst>
            <pc:docMk/>
            <pc:sldMasterMk cId="1949217629" sldId="2147483660"/>
            <pc:sldLayoutMk cId="2089548254" sldId="2147483666"/>
          </pc:sldLayoutMkLst>
        </pc:sldLayoutChg>
        <pc:sldLayoutChg chg="del">
          <pc:chgData name="Barry Croxon" userId="4730de7a-0a8d-43ec-a661-2016f7f3b7c9" providerId="ADAL" clId="{577D18D7-C1F8-415C-A4F4-46D5DFFF06F8}" dt="2018-09-26T15:34:41.717" v="352" actId="2696"/>
          <pc:sldLayoutMkLst>
            <pc:docMk/>
            <pc:sldMasterMk cId="1949217629" sldId="2147483660"/>
            <pc:sldLayoutMk cId="3276859211" sldId="2147483667"/>
          </pc:sldLayoutMkLst>
        </pc:sldLayoutChg>
        <pc:sldLayoutChg chg="del">
          <pc:chgData name="Barry Croxon" userId="4730de7a-0a8d-43ec-a661-2016f7f3b7c9" providerId="ADAL" clId="{577D18D7-C1F8-415C-A4F4-46D5DFFF06F8}" dt="2018-09-26T15:34:41.717" v="353" actId="2696"/>
          <pc:sldLayoutMkLst>
            <pc:docMk/>
            <pc:sldMasterMk cId="1949217629" sldId="2147483660"/>
            <pc:sldLayoutMk cId="2349737074" sldId="2147483668"/>
          </pc:sldLayoutMkLst>
        </pc:sldLayoutChg>
        <pc:sldLayoutChg chg="del">
          <pc:chgData name="Barry Croxon" userId="4730de7a-0a8d-43ec-a661-2016f7f3b7c9" providerId="ADAL" clId="{577D18D7-C1F8-415C-A4F4-46D5DFFF06F8}" dt="2018-09-26T15:34:41.717" v="354" actId="2696"/>
          <pc:sldLayoutMkLst>
            <pc:docMk/>
            <pc:sldMasterMk cId="1949217629" sldId="2147483660"/>
            <pc:sldLayoutMk cId="2034671687" sldId="2147483669"/>
          </pc:sldLayoutMkLst>
        </pc:sldLayoutChg>
        <pc:sldLayoutChg chg="del">
          <pc:chgData name="Barry Croxon" userId="4730de7a-0a8d-43ec-a661-2016f7f3b7c9" providerId="ADAL" clId="{577D18D7-C1F8-415C-A4F4-46D5DFFF06F8}" dt="2018-09-26T15:34:41.717" v="355" actId="2696"/>
          <pc:sldLayoutMkLst>
            <pc:docMk/>
            <pc:sldMasterMk cId="1949217629" sldId="2147483660"/>
            <pc:sldLayoutMk cId="3091306267" sldId="2147483670"/>
          </pc:sldLayoutMkLst>
        </pc:sldLayoutChg>
        <pc:sldLayoutChg chg="del">
          <pc:chgData name="Barry Croxon" userId="4730de7a-0a8d-43ec-a661-2016f7f3b7c9" providerId="ADAL" clId="{577D18D7-C1F8-415C-A4F4-46D5DFFF06F8}" dt="2018-09-26T15:34:41.717" v="356" actId="2696"/>
          <pc:sldLayoutMkLst>
            <pc:docMk/>
            <pc:sldMasterMk cId="1949217629" sldId="2147483660"/>
            <pc:sldLayoutMk cId="799518036" sldId="2147483671"/>
          </pc:sldLayoutMkLst>
        </pc:sldLayoutChg>
      </pc:sldMasterChg>
      <pc:sldMasterChg chg="del delSldLayout">
        <pc:chgData name="Barry Croxon" userId="4730de7a-0a8d-43ec-a661-2016f7f3b7c9" providerId="ADAL" clId="{577D18D7-C1F8-415C-A4F4-46D5DFFF06F8}" dt="2018-09-26T15:43:59.897" v="387" actId="2696"/>
        <pc:sldMasterMkLst>
          <pc:docMk/>
          <pc:sldMasterMk cId="4135129957" sldId="2147483702"/>
        </pc:sldMasterMkLst>
        <pc:sldLayoutChg chg="del">
          <pc:chgData name="Barry Croxon" userId="4730de7a-0a8d-43ec-a661-2016f7f3b7c9" providerId="ADAL" clId="{577D18D7-C1F8-415C-A4F4-46D5DFFF06F8}" dt="2018-09-26T15:43:59.881" v="372" actId="2696"/>
          <pc:sldLayoutMkLst>
            <pc:docMk/>
            <pc:sldMasterMk cId="4135129957" sldId="2147483702"/>
            <pc:sldLayoutMk cId="1230160625" sldId="2147483703"/>
          </pc:sldLayoutMkLst>
        </pc:sldLayoutChg>
        <pc:sldLayoutChg chg="del">
          <pc:chgData name="Barry Croxon" userId="4730de7a-0a8d-43ec-a661-2016f7f3b7c9" providerId="ADAL" clId="{577D18D7-C1F8-415C-A4F4-46D5DFFF06F8}" dt="2018-09-26T15:43:59.881" v="373" actId="2696"/>
          <pc:sldLayoutMkLst>
            <pc:docMk/>
            <pc:sldMasterMk cId="4135129957" sldId="2147483702"/>
            <pc:sldLayoutMk cId="4130944797" sldId="2147483704"/>
          </pc:sldLayoutMkLst>
        </pc:sldLayoutChg>
        <pc:sldLayoutChg chg="del">
          <pc:chgData name="Barry Croxon" userId="4730de7a-0a8d-43ec-a661-2016f7f3b7c9" providerId="ADAL" clId="{577D18D7-C1F8-415C-A4F4-46D5DFFF06F8}" dt="2018-09-26T15:43:59.881" v="374" actId="2696"/>
          <pc:sldLayoutMkLst>
            <pc:docMk/>
            <pc:sldMasterMk cId="4135129957" sldId="2147483702"/>
            <pc:sldLayoutMk cId="2504253304" sldId="2147483705"/>
          </pc:sldLayoutMkLst>
        </pc:sldLayoutChg>
        <pc:sldLayoutChg chg="del">
          <pc:chgData name="Barry Croxon" userId="4730de7a-0a8d-43ec-a661-2016f7f3b7c9" providerId="ADAL" clId="{577D18D7-C1F8-415C-A4F4-46D5DFFF06F8}" dt="2018-09-26T15:43:59.881" v="375" actId="2696"/>
          <pc:sldLayoutMkLst>
            <pc:docMk/>
            <pc:sldMasterMk cId="4135129957" sldId="2147483702"/>
            <pc:sldLayoutMk cId="504184160" sldId="2147483706"/>
          </pc:sldLayoutMkLst>
        </pc:sldLayoutChg>
        <pc:sldLayoutChg chg="del">
          <pc:chgData name="Barry Croxon" userId="4730de7a-0a8d-43ec-a661-2016f7f3b7c9" providerId="ADAL" clId="{577D18D7-C1F8-415C-A4F4-46D5DFFF06F8}" dt="2018-09-26T15:43:59.881" v="376" actId="2696"/>
          <pc:sldLayoutMkLst>
            <pc:docMk/>
            <pc:sldMasterMk cId="4135129957" sldId="2147483702"/>
            <pc:sldLayoutMk cId="3559933297" sldId="2147483707"/>
          </pc:sldLayoutMkLst>
        </pc:sldLayoutChg>
        <pc:sldLayoutChg chg="del">
          <pc:chgData name="Barry Croxon" userId="4730de7a-0a8d-43ec-a661-2016f7f3b7c9" providerId="ADAL" clId="{577D18D7-C1F8-415C-A4F4-46D5DFFF06F8}" dt="2018-09-26T15:43:59.881" v="377" actId="2696"/>
          <pc:sldLayoutMkLst>
            <pc:docMk/>
            <pc:sldMasterMk cId="4135129957" sldId="2147483702"/>
            <pc:sldLayoutMk cId="627580714" sldId="2147483708"/>
          </pc:sldLayoutMkLst>
        </pc:sldLayoutChg>
        <pc:sldLayoutChg chg="del">
          <pc:chgData name="Barry Croxon" userId="4730de7a-0a8d-43ec-a661-2016f7f3b7c9" providerId="ADAL" clId="{577D18D7-C1F8-415C-A4F4-46D5DFFF06F8}" dt="2018-09-26T15:43:59.881" v="378" actId="2696"/>
          <pc:sldLayoutMkLst>
            <pc:docMk/>
            <pc:sldMasterMk cId="4135129957" sldId="2147483702"/>
            <pc:sldLayoutMk cId="3466988732" sldId="2147483709"/>
          </pc:sldLayoutMkLst>
        </pc:sldLayoutChg>
        <pc:sldLayoutChg chg="del">
          <pc:chgData name="Barry Croxon" userId="4730de7a-0a8d-43ec-a661-2016f7f3b7c9" providerId="ADAL" clId="{577D18D7-C1F8-415C-A4F4-46D5DFFF06F8}" dt="2018-09-26T15:43:59.881" v="379" actId="2696"/>
          <pc:sldLayoutMkLst>
            <pc:docMk/>
            <pc:sldMasterMk cId="4135129957" sldId="2147483702"/>
            <pc:sldLayoutMk cId="2593310089" sldId="2147483710"/>
          </pc:sldLayoutMkLst>
        </pc:sldLayoutChg>
        <pc:sldLayoutChg chg="del">
          <pc:chgData name="Barry Croxon" userId="4730de7a-0a8d-43ec-a661-2016f7f3b7c9" providerId="ADAL" clId="{577D18D7-C1F8-415C-A4F4-46D5DFFF06F8}" dt="2018-09-26T15:43:59.881" v="380" actId="2696"/>
          <pc:sldLayoutMkLst>
            <pc:docMk/>
            <pc:sldMasterMk cId="4135129957" sldId="2147483702"/>
            <pc:sldLayoutMk cId="1137633375" sldId="2147483711"/>
          </pc:sldLayoutMkLst>
        </pc:sldLayoutChg>
        <pc:sldLayoutChg chg="del">
          <pc:chgData name="Barry Croxon" userId="4730de7a-0a8d-43ec-a661-2016f7f3b7c9" providerId="ADAL" clId="{577D18D7-C1F8-415C-A4F4-46D5DFFF06F8}" dt="2018-09-26T15:43:59.897" v="381" actId="2696"/>
          <pc:sldLayoutMkLst>
            <pc:docMk/>
            <pc:sldMasterMk cId="4135129957" sldId="2147483702"/>
            <pc:sldLayoutMk cId="2614888049" sldId="2147483712"/>
          </pc:sldLayoutMkLst>
        </pc:sldLayoutChg>
        <pc:sldLayoutChg chg="del">
          <pc:chgData name="Barry Croxon" userId="4730de7a-0a8d-43ec-a661-2016f7f3b7c9" providerId="ADAL" clId="{577D18D7-C1F8-415C-A4F4-46D5DFFF06F8}" dt="2018-09-26T15:43:59.897" v="382" actId="2696"/>
          <pc:sldLayoutMkLst>
            <pc:docMk/>
            <pc:sldMasterMk cId="4135129957" sldId="2147483702"/>
            <pc:sldLayoutMk cId="4164264545" sldId="2147483713"/>
          </pc:sldLayoutMkLst>
        </pc:sldLayoutChg>
        <pc:sldLayoutChg chg="del">
          <pc:chgData name="Barry Croxon" userId="4730de7a-0a8d-43ec-a661-2016f7f3b7c9" providerId="ADAL" clId="{577D18D7-C1F8-415C-A4F4-46D5DFFF06F8}" dt="2018-09-26T15:43:59.897" v="383" actId="2696"/>
          <pc:sldLayoutMkLst>
            <pc:docMk/>
            <pc:sldMasterMk cId="4135129957" sldId="2147483702"/>
            <pc:sldLayoutMk cId="2239457911" sldId="2147483714"/>
          </pc:sldLayoutMkLst>
        </pc:sldLayoutChg>
        <pc:sldLayoutChg chg="del">
          <pc:chgData name="Barry Croxon" userId="4730de7a-0a8d-43ec-a661-2016f7f3b7c9" providerId="ADAL" clId="{577D18D7-C1F8-415C-A4F4-46D5DFFF06F8}" dt="2018-09-26T15:43:59.897" v="384" actId="2696"/>
          <pc:sldLayoutMkLst>
            <pc:docMk/>
            <pc:sldMasterMk cId="4135129957" sldId="2147483702"/>
            <pc:sldLayoutMk cId="2112147750" sldId="2147483715"/>
          </pc:sldLayoutMkLst>
        </pc:sldLayoutChg>
        <pc:sldLayoutChg chg="del">
          <pc:chgData name="Barry Croxon" userId="4730de7a-0a8d-43ec-a661-2016f7f3b7c9" providerId="ADAL" clId="{577D18D7-C1F8-415C-A4F4-46D5DFFF06F8}" dt="2018-09-26T15:43:59.897" v="385" actId="2696"/>
          <pc:sldLayoutMkLst>
            <pc:docMk/>
            <pc:sldMasterMk cId="4135129957" sldId="2147483702"/>
            <pc:sldLayoutMk cId="3094319007" sldId="2147483716"/>
          </pc:sldLayoutMkLst>
        </pc:sldLayoutChg>
        <pc:sldLayoutChg chg="del">
          <pc:chgData name="Barry Croxon" userId="4730de7a-0a8d-43ec-a661-2016f7f3b7c9" providerId="ADAL" clId="{577D18D7-C1F8-415C-A4F4-46D5DFFF06F8}" dt="2018-09-26T15:43:59.897" v="386" actId="2696"/>
          <pc:sldLayoutMkLst>
            <pc:docMk/>
            <pc:sldMasterMk cId="4135129957" sldId="2147483702"/>
            <pc:sldLayoutMk cId="1728966861" sldId="2147483717"/>
          </pc:sldLayoutMkLst>
        </pc:sldLayoutChg>
      </pc:sldMasterChg>
    </pc:docChg>
  </pc:docChgLst>
  <pc:docChgLst>
    <pc:chgData name="Helen Olsen Bedford" userId="375159bd-3b7d-4c36-ad9d-a2beb26d02d8" providerId="ADAL" clId="{3F9F22A1-9BE8-465D-B595-8B7379F78AEF}"/>
    <pc:docChg chg="undo custSel addSld delSld modSld">
      <pc:chgData name="Helen Olsen Bedford" userId="375159bd-3b7d-4c36-ad9d-a2beb26d02d8" providerId="ADAL" clId="{3F9F22A1-9BE8-465D-B595-8B7379F78AEF}" dt="2018-09-19T16:38:26.274" v="33" actId="2696"/>
      <pc:docMkLst>
        <pc:docMk/>
      </pc:docMkLst>
      <pc:sldChg chg="addSp delSp modSp">
        <pc:chgData name="Helen Olsen Bedford" userId="375159bd-3b7d-4c36-ad9d-a2beb26d02d8" providerId="ADAL" clId="{3F9F22A1-9BE8-465D-B595-8B7379F78AEF}" dt="2018-09-19T16:31:21.375" v="20" actId="478"/>
        <pc:sldMkLst>
          <pc:docMk/>
          <pc:sldMk cId="3617199364" sldId="534"/>
        </pc:sldMkLst>
        <pc:spChg chg="del mod">
          <ac:chgData name="Helen Olsen Bedford" userId="375159bd-3b7d-4c36-ad9d-a2beb26d02d8" providerId="ADAL" clId="{3F9F22A1-9BE8-465D-B595-8B7379F78AEF}" dt="2018-09-19T16:31:21.375" v="20" actId="478"/>
          <ac:spMkLst>
            <pc:docMk/>
            <pc:sldMk cId="3617199364" sldId="534"/>
            <ac:spMk id="2" creationId="{4E6B1975-5F9C-406C-B384-B988F5EC6930}"/>
          </ac:spMkLst>
        </pc:spChg>
        <pc:spChg chg="mod">
          <ac:chgData name="Helen Olsen Bedford" userId="375159bd-3b7d-4c36-ad9d-a2beb26d02d8" providerId="ADAL" clId="{3F9F22A1-9BE8-465D-B595-8B7379F78AEF}" dt="2018-09-19T16:31:10.201" v="15" actId="6549"/>
          <ac:spMkLst>
            <pc:docMk/>
            <pc:sldMk cId="3617199364" sldId="534"/>
            <ac:spMk id="3" creationId="{4456928A-78DD-4720-AAA6-80F1039E7033}"/>
          </ac:spMkLst>
        </pc:spChg>
        <pc:spChg chg="add del">
          <ac:chgData name="Helen Olsen Bedford" userId="375159bd-3b7d-4c36-ad9d-a2beb26d02d8" providerId="ADAL" clId="{3F9F22A1-9BE8-465D-B595-8B7379F78AEF}" dt="2018-09-19T16:31:18.228" v="18" actId="478"/>
          <ac:spMkLst>
            <pc:docMk/>
            <pc:sldMk cId="3617199364" sldId="534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83363-E7E2-42A1-B602-3421663B2496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3E7C2-F1BC-47EC-9AD3-AED06E64D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337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C941-EFEE-4C65-96CD-64F5D05AC0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32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6421E-EB36-4CE3-AFF3-EE9CA7E1AAD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843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6421E-EB36-4CE3-AFF3-EE9CA7E1AAD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70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4F6AA-6AD2-44CB-8E10-975CB5D5B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408B98-2623-427A-9FC1-1DF97452B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90737-037F-4631-B121-C6802FAF9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FC8D-1D02-461B-98B6-0D0AEBC5C35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32282-8D42-4FE6-AE9A-65F7FB729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D000C-4EDE-45F7-8CB8-7EC2F805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AC6-BE93-4ACE-BF8D-45DF0641C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70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04E3-9466-4ED6-90B2-01CCC80A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5775A-B5C5-4B01-BA60-5587D324E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49D8B-D85B-422D-837C-4FD018993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FC8D-1D02-461B-98B6-0D0AEBC5C35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7308A-3433-4B03-876F-13867242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A7F07-1061-4822-BECE-CCF8A44B4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AC6-BE93-4ACE-BF8D-45DF0641C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02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7CD3E-1887-4348-A4C4-8F61047BAA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5F6919-B291-4AE2-9FFD-1E618696D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BB038-3B90-42D5-844E-FF9F06F16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FC8D-1D02-461B-98B6-0D0AEBC5C35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1F31E-2ABE-4941-80BB-869B971CE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28900-2B3B-4806-836B-C9C977557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AC6-BE93-4ACE-BF8D-45DF0641C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830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328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19C0807-D429-472E-A4E2-99D4425B2474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19AA297-7DC6-44DF-82D6-60EB9F1EB8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168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19C0807-D429-472E-A4E2-99D4425B2474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19AA297-7DC6-44DF-82D6-60EB9F1EB8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763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19C0807-D429-472E-A4E2-99D4425B2474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19AA297-7DC6-44DF-82D6-60EB9F1EB8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881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19C0807-D429-472E-A4E2-99D4425B2474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19AA297-7DC6-44DF-82D6-60EB9F1EB8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144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19C0807-D429-472E-A4E2-99D4425B2474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19AA297-7DC6-44DF-82D6-60EB9F1EB8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145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19C0807-D429-472E-A4E2-99D4425B2474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19AA297-7DC6-44DF-82D6-60EB9F1EB8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067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19C0807-D429-472E-A4E2-99D4425B2474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19AA297-7DC6-44DF-82D6-60EB9F1EB8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60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F390-4BEF-4AC6-9E98-1A0AB3636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53AD7-67DC-4411-A41F-6213DC44D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05C29-0BA7-4DFD-8B15-4FF09F117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FC8D-1D02-461B-98B6-0D0AEBC5C35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CD84F-6DCB-4B3E-84F0-12D72C8C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08FE0-882B-44B0-AB91-320D0C609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AC6-BE93-4ACE-BF8D-45DF0641C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38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19C0807-D429-472E-A4E2-99D4425B2474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19AA297-7DC6-44DF-82D6-60EB9F1EB8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553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19C0807-D429-472E-A4E2-99D4425B2474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19AA297-7DC6-44DF-82D6-60EB9F1EB8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668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19C0807-D429-472E-A4E2-99D4425B2474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19AA297-7DC6-44DF-82D6-60EB9F1EB8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68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625F0-0A74-4295-AC0F-1E7ED4DF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49386-765C-4A00-82C0-CFB9A3A09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0A7DE-E2D5-47FB-BC93-451846C77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FC8D-1D02-461B-98B6-0D0AEBC5C35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A4435-EFFA-4F93-A2D1-B881EC797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ABDB4-C624-4F63-A610-9E16D0EA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AC6-BE93-4ACE-BF8D-45DF0641C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85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3D93E-1348-41C8-B001-DF1A4A62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E9805-7911-467D-9EFC-2FF4598F3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AC6D5-311C-47E4-AD74-7B93D460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937E6-E009-424F-8090-B6748503C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FC8D-1D02-461B-98B6-0D0AEBC5C35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2454A-6A6C-498B-B1AD-757C173E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2D46F-516A-42D0-9F42-5651407C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AC6-BE93-4ACE-BF8D-45DF0641C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890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87987-4A43-4E9E-B21E-0CE9F1CA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D61A4-9DD0-4B07-B9FF-EAC7C1843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9C34E-1144-4AAF-BC61-896C36090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F6D42-3A59-45D8-A10E-C15E5A9FB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8796A6-88E6-4B0E-BE00-8A2409DA4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14D16D-9BDB-4C82-A53B-E37DF3C1C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FC8D-1D02-461B-98B6-0D0AEBC5C35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487289-2ABA-4ECC-8BED-1A59F117A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3F0B55-26D0-4E5D-ADCF-0400961D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AC6-BE93-4ACE-BF8D-45DF0641C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03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1C9B-1BDE-4DF8-9386-BF89EC555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F2848-1B34-447C-B9BE-6543D56E1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FC8D-1D02-461B-98B6-0D0AEBC5C35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F633A-E8BD-4DCA-9355-F02070B93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DAFE1-FA8B-4D96-8014-436998C7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AC6-BE93-4ACE-BF8D-45DF0641C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11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7BF25-71CC-4333-9AEF-3C6C0338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FC8D-1D02-461B-98B6-0D0AEBC5C35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AD4FE4-2DE4-4BA3-8BBE-38972FC4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198A9-2D81-4B50-BEB4-8935F059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AC6-BE93-4ACE-BF8D-45DF0641C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78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1DDB5-9270-47B0-85B0-1198670C0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75CC6-D509-40D2-87B0-BEAE44D2A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C5FC9-A3EA-4245-92C1-91413FD35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C4033-4B2E-4467-94F3-F66368CF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FC8D-1D02-461B-98B6-0D0AEBC5C35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A1047-7FFE-45A7-9D5E-A5BFE0F2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06777-0CC0-4BB9-9DA3-9A823E615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AC6-BE93-4ACE-BF8D-45DF0641C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74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0922-E091-41CC-94F4-7668A9F5C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32981-8937-49F2-8CBA-1EBD7D7F47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49736-8E6B-4236-B022-4AAD742E8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F3B3B-581B-4A92-A97A-DB14F1791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FC8D-1D02-461B-98B6-0D0AEBC5C35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335AE-D418-486D-A207-0E0E57B4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EB0D0-6BBC-4F73-81DA-3A65C393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AC6-BE93-4ACE-BF8D-45DF0641C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7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F232A-FA46-442B-9DBF-0F6FDEC2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C1F22-84F1-47B5-827A-B842114D5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48033-80FA-4833-8EB7-2BF31D774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DFC8D-1D02-461B-98B6-0D0AEBC5C35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97FC-5E4A-478E-A3E7-76CD5E1D1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6A5CE-B1FE-4A8C-9A35-E039FF388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BAC6-BE93-4ACE-BF8D-45DF0641C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22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56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t="27031" r="9845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25" y="196831"/>
            <a:ext cx="121907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Protecting the Next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Generation from Cyber Attacks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138208"/>
            <a:ext cx="12191999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DEEF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Eva, London Grid for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44" y="292186"/>
            <a:ext cx="1269954" cy="6159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058401" y="308322"/>
            <a:ext cx="1709023" cy="566254"/>
            <a:chOff x="9890794" y="2054549"/>
            <a:chExt cx="1793362" cy="594198"/>
          </a:xfrm>
        </p:grpSpPr>
        <p:sp>
          <p:nvSpPr>
            <p:cNvPr id="15" name="Rectangle 14"/>
            <p:cNvSpPr/>
            <p:nvPr/>
          </p:nvSpPr>
          <p:spPr>
            <a:xfrm>
              <a:off x="9890794" y="2054549"/>
              <a:ext cx="1793362" cy="594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1845B2-A425-4C83-90B0-9AC7500736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4214" y="2093037"/>
              <a:ext cx="1530604" cy="535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634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7A7AE8-E69F-467C-951C-50F5756D99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t="27564" r="13564" b="16341"/>
          <a:stretch/>
        </p:blipFill>
        <p:spPr>
          <a:xfrm>
            <a:off x="0" y="-21593"/>
            <a:ext cx="12245868" cy="68883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5AADF65-2685-4BD7-A53C-970042C4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50971"/>
            <a:ext cx="12245868" cy="1527055"/>
          </a:xfrm>
        </p:spPr>
        <p:txBody>
          <a:bodyPr>
            <a:normAutofit/>
          </a:bodyPr>
          <a:lstStyle/>
          <a:p>
            <a:pPr algn="ctr"/>
            <a:r>
              <a:rPr lang="en-GB" sz="4500" b="1" dirty="0"/>
              <a:t>#Energise</a:t>
            </a:r>
            <a:br>
              <a:rPr lang="en-GB" sz="4500" b="1" dirty="0">
                <a:solidFill>
                  <a:schemeClr val="bg1"/>
                </a:solidFill>
              </a:rPr>
            </a:br>
            <a:r>
              <a:rPr lang="en-GB" sz="4500" b="1" dirty="0"/>
              <a:t>Innovation, Skills &amp;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029087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EBE04E-21FE-49AD-9590-FEAFBD9BB759}"/>
              </a:ext>
            </a:extLst>
          </p:cNvPr>
          <p:cNvSpPr/>
          <p:nvPr/>
        </p:nvSpPr>
        <p:spPr>
          <a:xfrm>
            <a:off x="0" y="-18145"/>
            <a:ext cx="12185162" cy="68761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97E6C4-7A34-4FE5-BB8C-32854F681B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20279" r="5544" b="4890"/>
          <a:stretch/>
        </p:blipFill>
        <p:spPr>
          <a:xfrm>
            <a:off x="-20560" y="-18145"/>
            <a:ext cx="12212560" cy="68783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8A7E6D-FCFB-4D81-9C86-BC93F03E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500"/>
            <a:ext cx="12185162" cy="704328"/>
          </a:xfrm>
        </p:spPr>
        <p:txBody>
          <a:bodyPr>
            <a:no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#CyberProtect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493F10-9F14-434B-A7F2-08D833D56A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"/>
          <a:stretch/>
        </p:blipFill>
        <p:spPr>
          <a:xfrm>
            <a:off x="810492" y="687882"/>
            <a:ext cx="9919829" cy="6019007"/>
          </a:xfrm>
          <a:prstGeom prst="rect">
            <a:avLst/>
          </a:prstGeom>
          <a:effectLst>
            <a:softEdge rad="584200"/>
          </a:effectLst>
        </p:spPr>
      </p:pic>
    </p:spTree>
    <p:extLst>
      <p:ext uri="{BB962C8B-B14F-4D97-AF65-F5344CB8AC3E}">
        <p14:creationId xmlns:p14="http://schemas.microsoft.com/office/powerpoint/2010/main" val="2243975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A843F-CA35-4E99-A142-763218C3D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03" y="182246"/>
            <a:ext cx="10515600" cy="1063081"/>
          </a:xfrm>
        </p:spPr>
        <p:txBody>
          <a:bodyPr/>
          <a:lstStyle/>
          <a:p>
            <a:pPr algn="ctr"/>
            <a:r>
              <a:rPr lang="en-GB" b="1" dirty="0"/>
              <a:t>Cyber Threats and Hazards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721DE-ACBF-418C-A6B1-B9BA70578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9" y="1721122"/>
            <a:ext cx="4430486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Massive DDoS Attacks</a:t>
            </a:r>
          </a:p>
          <a:p>
            <a:pPr lvl="1"/>
            <a:r>
              <a:rPr lang="en-GB" dirty="0"/>
              <a:t>Outsider and Insider Threat</a:t>
            </a:r>
          </a:p>
          <a:p>
            <a:r>
              <a:rPr lang="en-GB" dirty="0"/>
              <a:t>Malware</a:t>
            </a:r>
          </a:p>
          <a:p>
            <a:pPr lvl="1"/>
            <a:r>
              <a:rPr lang="en-GB" dirty="0"/>
              <a:t>Viruses</a:t>
            </a:r>
          </a:p>
          <a:p>
            <a:pPr lvl="1"/>
            <a:r>
              <a:rPr lang="en-GB" dirty="0"/>
              <a:t>Ransomware</a:t>
            </a:r>
          </a:p>
          <a:p>
            <a:r>
              <a:rPr lang="en-GB" dirty="0"/>
              <a:t>Types of Phishing</a:t>
            </a:r>
          </a:p>
          <a:p>
            <a:pPr lvl="1"/>
            <a:r>
              <a:rPr lang="en-GB" dirty="0"/>
              <a:t>Classic Phishing</a:t>
            </a:r>
          </a:p>
          <a:p>
            <a:pPr lvl="1"/>
            <a:r>
              <a:rPr lang="en-GB" dirty="0"/>
              <a:t>Spear Phishing</a:t>
            </a:r>
          </a:p>
          <a:p>
            <a:pPr lvl="1"/>
            <a:r>
              <a:rPr lang="en-GB" dirty="0"/>
              <a:t>Whaling</a:t>
            </a:r>
          </a:p>
          <a:p>
            <a:r>
              <a:rPr lang="en-GB" dirty="0"/>
              <a:t>Malicious Hacking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807" y="1300843"/>
            <a:ext cx="5524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32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B787FA-B152-413E-A9E6-E1D4FE197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665"/>
            <a:ext cx="12192000" cy="47740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CyberProtect Stages of Defence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79968" y="5858221"/>
            <a:ext cx="2456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JANET – Protection from DDoS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9859" y="5858221"/>
            <a:ext cx="204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Core Firewalls Protecting Network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79968" y="1060000"/>
            <a:ext cx="2086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Cloud Security Services: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05778" y="1650649"/>
            <a:ext cx="24076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Egress – Secure Email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MERAKI – Mobile Device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Intercept X – Anti-Ransomware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MailProtect – Email Filtering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Server Advance - Protecting Servers from Ransomware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 WebScreen – Web Filtering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g. WSUS – Patch Management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688" y="1070603"/>
            <a:ext cx="2086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Local Firewalls at Schools to Help Defend Schools Against Each Other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6793" y="111980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Endpoint Protection: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16793" y="1401014"/>
            <a:ext cx="2391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Anti-Virus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MalwareBytes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Patch Management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61699" y="5174643"/>
            <a:ext cx="2306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Security Operations Centre – Alerting and Monitoring Protecting the Network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5295" y="3739049"/>
            <a:ext cx="1738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End Users – Anti Phish for User Education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9379974" y="5073445"/>
            <a:ext cx="1025013" cy="693174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629400" y="4719484"/>
            <a:ext cx="916243" cy="1047135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912510" y="1557319"/>
            <a:ext cx="1627960" cy="949907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136095" y="1250704"/>
            <a:ext cx="15901" cy="1831709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95295" y="2507226"/>
            <a:ext cx="1672881" cy="0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645326" y="4009075"/>
            <a:ext cx="1094945" cy="1064370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279686" y="3803703"/>
            <a:ext cx="1289424" cy="418224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310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19837" r="27009" b="729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B90E2D-358D-4412-8E4E-CAF08170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40" y="78047"/>
            <a:ext cx="10515600" cy="1144698"/>
          </a:xfrm>
        </p:spPr>
        <p:txBody>
          <a:bodyPr/>
          <a:lstStyle/>
          <a:p>
            <a:pPr algn="ctr"/>
            <a:r>
              <a:rPr lang="en-GB" b="1" dirty="0"/>
              <a:t>Defence in 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B290-D55D-4996-B65C-D50F9761D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447" y="1254643"/>
            <a:ext cx="4775791" cy="531627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DDoS Protection</a:t>
            </a:r>
          </a:p>
          <a:p>
            <a:r>
              <a:rPr lang="en-GB" dirty="0"/>
              <a:t>Sophos Suite</a:t>
            </a:r>
          </a:p>
          <a:p>
            <a:pPr lvl="1"/>
            <a:r>
              <a:rPr lang="en-GB" dirty="0"/>
              <a:t>Intercept X – 350,000 endpoints</a:t>
            </a:r>
          </a:p>
          <a:p>
            <a:pPr lvl="1"/>
            <a:r>
              <a:rPr lang="en-GB" dirty="0"/>
              <a:t>Server Advance</a:t>
            </a:r>
          </a:p>
          <a:p>
            <a:pPr lvl="1"/>
            <a:r>
              <a:rPr lang="en-GB" dirty="0"/>
              <a:t>Anti-Phish</a:t>
            </a:r>
          </a:p>
          <a:p>
            <a:r>
              <a:rPr lang="en-GB" dirty="0"/>
              <a:t>Malwarebytes – 200,000 endpoints</a:t>
            </a:r>
          </a:p>
          <a:p>
            <a:r>
              <a:rPr lang="en-GB" dirty="0"/>
              <a:t>WebScreen – 1 billion URLs filtered every day</a:t>
            </a:r>
          </a:p>
          <a:p>
            <a:r>
              <a:rPr lang="en-GB" dirty="0"/>
              <a:t>MailProtect – 1 million emails scanned every day</a:t>
            </a:r>
          </a:p>
          <a:p>
            <a:r>
              <a:rPr lang="en-GB" dirty="0"/>
              <a:t>Meraki – 200,00 endpoints</a:t>
            </a:r>
          </a:p>
          <a:p>
            <a:r>
              <a:rPr lang="en-GB" dirty="0"/>
              <a:t>Egress</a:t>
            </a:r>
          </a:p>
          <a:p>
            <a:r>
              <a:rPr lang="en-GB" dirty="0"/>
              <a:t>Globally significant implementations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092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12C8E0-7941-4D1A-8A1E-FF609B9602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7711" r="23408" b="11410"/>
          <a:stretch/>
        </p:blipFill>
        <p:spPr>
          <a:xfrm>
            <a:off x="0" y="-331"/>
            <a:ext cx="1219199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1BE5FC0-7D46-4B21-8F6B-460231DE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18647"/>
            <a:ext cx="12192000" cy="667933"/>
          </a:xfrm>
        </p:spPr>
        <p:txBody>
          <a:bodyPr>
            <a:noAutofit/>
          </a:bodyPr>
          <a:lstStyle/>
          <a:p>
            <a:pPr algn="ctr"/>
            <a:r>
              <a:rPr lang="en-GB" sz="4600" b="1" dirty="0">
                <a:solidFill>
                  <a:schemeClr val="bg1"/>
                </a:solidFill>
              </a:rPr>
              <a:t>The Cloud &amp; Transformation Challenge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56EEC37-B038-4447-956C-7E2DE2726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153" y="1305558"/>
            <a:ext cx="2830484" cy="28281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</a:rPr>
              <a:t>Adoption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</a:rPr>
              <a:t>Absorption</a:t>
            </a:r>
          </a:p>
        </p:txBody>
      </p:sp>
    </p:spTree>
    <p:extLst>
      <p:ext uri="{BB962C8B-B14F-4D97-AF65-F5344CB8AC3E}">
        <p14:creationId xmlns:p14="http://schemas.microsoft.com/office/powerpoint/2010/main" val="3104989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4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6928A-78DD-4720-AAA6-80F1039E7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68" y="1127886"/>
            <a:ext cx="10515600" cy="509528"/>
          </a:xfrm>
        </p:spPr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011F24-69DD-42B5-B2B2-F2D5FAD848A9}"/>
              </a:ext>
            </a:extLst>
          </p:cNvPr>
          <p:cNvSpPr/>
          <p:nvPr/>
        </p:nvSpPr>
        <p:spPr>
          <a:xfrm>
            <a:off x="1539270" y="5016931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77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21275" algn="l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@LGfL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D151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	LondonGridforLearning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20C22-6089-45EC-9AEE-DC5071AB6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 t="7169" r="76682" b="8942"/>
          <a:stretch/>
        </p:blipFill>
        <p:spPr>
          <a:xfrm>
            <a:off x="6818801" y="2777977"/>
            <a:ext cx="2919190" cy="2093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2CB10-F62A-4A1E-8090-CFA795730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79" t="6241" r="2009" b="9279"/>
          <a:stretch/>
        </p:blipFill>
        <p:spPr>
          <a:xfrm>
            <a:off x="2648740" y="2777977"/>
            <a:ext cx="2749297" cy="20801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4" y="292186"/>
            <a:ext cx="1269954" cy="61594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058401" y="308322"/>
            <a:ext cx="1709023" cy="566254"/>
            <a:chOff x="9890794" y="2054549"/>
            <a:chExt cx="1793362" cy="594198"/>
          </a:xfrm>
        </p:grpSpPr>
        <p:sp>
          <p:nvSpPr>
            <p:cNvPr id="14" name="Rectangle 13"/>
            <p:cNvSpPr/>
            <p:nvPr/>
          </p:nvSpPr>
          <p:spPr>
            <a:xfrm>
              <a:off x="9890794" y="2054549"/>
              <a:ext cx="1793362" cy="594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1845B2-A425-4C83-90B0-9AC7500736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4214" y="2093037"/>
              <a:ext cx="1530604" cy="535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719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24193"/>
            <a:ext cx="12192000" cy="688219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r="5544" b="24991"/>
          <a:stretch/>
        </p:blipFill>
        <p:spPr>
          <a:xfrm>
            <a:off x="0" y="-24967"/>
            <a:ext cx="12192000" cy="6882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r="23753"/>
          <a:stretch/>
        </p:blipFill>
        <p:spPr>
          <a:xfrm>
            <a:off x="5460775" y="248288"/>
            <a:ext cx="6509997" cy="6129251"/>
          </a:xfrm>
          <a:prstGeom prst="rect">
            <a:avLst/>
          </a:prstGeom>
          <a:noFill/>
          <a:effectLst>
            <a:softEdge rad="5207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468" y="454104"/>
            <a:ext cx="6509997" cy="47274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b="1" dirty="0">
                <a:solidFill>
                  <a:schemeClr val="bg1"/>
                </a:solidFill>
              </a:rPr>
              <a:t>Our Charitable Aims</a:t>
            </a:r>
          </a:p>
          <a:p>
            <a:pPr marL="0" indent="0">
              <a:buNone/>
            </a:pPr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3200" b="1" dirty="0">
                <a:solidFill>
                  <a:schemeClr val="bg1"/>
                </a:solidFill>
              </a:rPr>
              <a:t>Save Schools Money 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Keep Children Safe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Energise Teaching &amp; Learning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Tackle Inequality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Enhance Wellbeing</a:t>
            </a:r>
          </a:p>
          <a:p>
            <a:pPr marL="0" indent="0">
              <a:buNone/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0271" y="5326795"/>
            <a:ext cx="4752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NOT FOR PROFIT</a:t>
            </a:r>
          </a:p>
        </p:txBody>
      </p:sp>
    </p:spTree>
    <p:extLst>
      <p:ext uri="{BB962C8B-B14F-4D97-AF65-F5344CB8AC3E}">
        <p14:creationId xmlns:p14="http://schemas.microsoft.com/office/powerpoint/2010/main" val="329741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ABE509-E61A-4CD1-A4BC-8A0A07956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aseline="-25000" dirty="0"/>
              <a:t> </a:t>
            </a:r>
            <a:br>
              <a:rPr lang="en-GB" baseline="-25000" dirty="0"/>
            </a:br>
            <a:br>
              <a:rPr lang="en-GB" dirty="0"/>
            </a:br>
            <a:r>
              <a:rPr lang="en-GB" baseline="30000" dirty="0"/>
              <a:t> 	</a:t>
            </a:r>
            <a:br>
              <a:rPr lang="en-GB" baseline="30000" dirty="0"/>
            </a:b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F6C4D4-34B2-445F-BFB0-B988CBC361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4CE60-7179-4A4E-9E0F-CD60F0975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"/>
          <a:stretch/>
        </p:blipFill>
        <p:spPr>
          <a:xfrm>
            <a:off x="3019825" y="349814"/>
            <a:ext cx="6521373" cy="63877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C948F1-7434-43C9-84CE-DCBF37F7797A}"/>
              </a:ext>
            </a:extLst>
          </p:cNvPr>
          <p:cNvSpPr txBox="1"/>
          <p:nvPr/>
        </p:nvSpPr>
        <p:spPr>
          <a:xfrm>
            <a:off x="8233218" y="841170"/>
            <a:ext cx="34341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over 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 Local </a:t>
            </a:r>
            <a:b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210243-C281-4AEC-889A-23C5929ACAE1}"/>
              </a:ext>
            </a:extLst>
          </p:cNvPr>
          <p:cNvSpPr txBox="1"/>
          <p:nvPr/>
        </p:nvSpPr>
        <p:spPr>
          <a:xfrm>
            <a:off x="628650" y="515525"/>
            <a:ext cx="3958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0252D9-4AD6-440D-82CB-A2FFDC5FD332}"/>
              </a:ext>
            </a:extLst>
          </p:cNvPr>
          <p:cNvSpPr txBox="1"/>
          <p:nvPr/>
        </p:nvSpPr>
        <p:spPr>
          <a:xfrm>
            <a:off x="628650" y="3518826"/>
            <a:ext cx="4709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now provide services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nearly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3,500 sites 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across the UK</a:t>
            </a:r>
          </a:p>
        </p:txBody>
      </p:sp>
    </p:spTree>
    <p:extLst>
      <p:ext uri="{BB962C8B-B14F-4D97-AF65-F5344CB8AC3E}">
        <p14:creationId xmlns:p14="http://schemas.microsoft.com/office/powerpoint/2010/main" val="1413146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6B7D87-0A1F-48E8-8F27-022A7CC24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"/>
            <a:ext cx="12192000" cy="685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18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29FCD-E92C-4F91-82BA-6606DCB05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9835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Super Value Subscription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1BCFF-AA86-4F9F-AB26-F17B6C9E7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966" y="1001461"/>
            <a:ext cx="9159239" cy="9330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/>
              <a:t>Fast-growing, cross-sector charity</a:t>
            </a:r>
          </a:p>
          <a:p>
            <a:pPr marL="0" indent="0" algn="ctr">
              <a:buNone/>
            </a:pPr>
            <a:r>
              <a:rPr lang="en-GB" dirty="0"/>
              <a:t>Cost-neutral to schools</a:t>
            </a:r>
            <a:endParaRPr lang="en-GB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968" y="3510892"/>
            <a:ext cx="2986474" cy="678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696" y="5364583"/>
            <a:ext cx="2969506" cy="865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900" y="5415489"/>
            <a:ext cx="2765882" cy="8144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032" y="2106006"/>
            <a:ext cx="3817936" cy="729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33" y="3466028"/>
            <a:ext cx="3885809" cy="93327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913084" y="3109450"/>
            <a:ext cx="2496458" cy="2496458"/>
          </a:xfrm>
          <a:prstGeom prst="ellipse">
            <a:avLst/>
          </a:prstGeom>
          <a:solidFill>
            <a:srgbClr val="E31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1931" y="3779521"/>
            <a:ext cx="2098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Centres of excellence</a:t>
            </a:r>
          </a:p>
        </p:txBody>
      </p:sp>
    </p:spTree>
    <p:extLst>
      <p:ext uri="{BB962C8B-B14F-4D97-AF65-F5344CB8AC3E}">
        <p14:creationId xmlns:p14="http://schemas.microsoft.com/office/powerpoint/2010/main" val="1519983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3EF160-B269-40E3-8F3B-004CA60FD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r="27997"/>
          <a:stretch/>
        </p:blipFill>
        <p:spPr>
          <a:xfrm>
            <a:off x="0" y="-223520"/>
            <a:ext cx="12192000" cy="70815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55AB5E9-3D1E-42D9-9913-B30DF80A8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46" y="5304971"/>
            <a:ext cx="5313680" cy="129673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300" b="1" dirty="0">
                <a:solidFill>
                  <a:schemeClr val="bg1"/>
                </a:solidFill>
              </a:rPr>
              <a:t>#SuperCharge</a:t>
            </a:r>
            <a:br>
              <a:rPr lang="en-GB" b="1" dirty="0">
                <a:solidFill>
                  <a:schemeClr val="bg1"/>
                </a:solidFill>
              </a:rPr>
            </a:b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87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4ED95F-1792-4BA2-8C6C-EDC126F685A8}"/>
              </a:ext>
            </a:extLst>
          </p:cNvPr>
          <p:cNvSpPr/>
          <p:nvPr/>
        </p:nvSpPr>
        <p:spPr>
          <a:xfrm>
            <a:off x="0" y="-55141"/>
            <a:ext cx="12192000" cy="69131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EC7618-E68B-4C9F-99E1-1218B8EF0AFC}"/>
              </a:ext>
            </a:extLst>
          </p:cNvPr>
          <p:cNvSpPr txBox="1">
            <a:spLocks/>
          </p:cNvSpPr>
          <p:nvPr/>
        </p:nvSpPr>
        <p:spPr>
          <a:xfrm>
            <a:off x="652469" y="442839"/>
            <a:ext cx="4628923" cy="113385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#SmartBuy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of Our Community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Cheaper for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Suppliers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savings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reinvested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D3A4E-B4E9-4A2E-84FB-FD64EB7BA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27" y="651844"/>
            <a:ext cx="8152912" cy="620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8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r="3434" b="2049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rgbClr val="9ADAE6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13048"/>
            <a:ext cx="5623559" cy="452736"/>
          </a:xfrm>
        </p:spPr>
        <p:txBody>
          <a:bodyPr>
            <a:noAutofit/>
          </a:bodyPr>
          <a:lstStyle/>
          <a:p>
            <a:pPr algn="ctr"/>
            <a:r>
              <a:rPr lang="en-GB" sz="4800" b="1" dirty="0"/>
              <a:t>@LGfLDigiSafe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D40A9-6B22-4588-A43C-AEAC39E25695}"/>
              </a:ext>
            </a:extLst>
          </p:cNvPr>
          <p:cNvSpPr txBox="1"/>
          <p:nvPr/>
        </p:nvSpPr>
        <p:spPr>
          <a:xfrm>
            <a:off x="1002398" y="1750490"/>
            <a:ext cx="60994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Schoolsafe, best-of-breed technology including filtering (and soon monitoring), email &amp; data encryption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Training, advice and guidance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One-stop resource portal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CyberPass online-safety diagnostic tool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Template policies and agreements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profile and policy and practice shaper e.g. UKCCIS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4"/>
          <a:stretch/>
        </p:blipFill>
        <p:spPr>
          <a:xfrm>
            <a:off x="7615720" y="458193"/>
            <a:ext cx="4118930" cy="575717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359">
            <a:off x="7222273" y="2880560"/>
            <a:ext cx="2473042" cy="34712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684202" y="57550"/>
            <a:ext cx="5377695" cy="2122942"/>
          </a:xfrm>
          <a:prstGeom prst="ellipse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19" y="333277"/>
            <a:ext cx="4366853" cy="131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8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r="3434" b="2049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9ADAE6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D8288-D022-41DB-8494-96E2153F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174"/>
            <a:ext cx="12191999" cy="740228"/>
          </a:xfrm>
        </p:spPr>
        <p:txBody>
          <a:bodyPr/>
          <a:lstStyle/>
          <a:p>
            <a:pPr algn="ctr"/>
            <a:r>
              <a:rPr lang="en-GB" b="1" dirty="0"/>
              <a:t>Pupil Online Safety Survey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4" y="1090656"/>
            <a:ext cx="3869520" cy="5471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831" r="1509" b="1283"/>
          <a:stretch/>
        </p:blipFill>
        <p:spPr>
          <a:xfrm>
            <a:off x="4776620" y="1088568"/>
            <a:ext cx="2654250" cy="5471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745" y="1088569"/>
            <a:ext cx="3883918" cy="547193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2335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331</Words>
  <Application>Microsoft Office PowerPoint</Application>
  <PresentationFormat>Widescreen</PresentationFormat>
  <Paragraphs>96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Myriad Pro</vt:lpstr>
      <vt:lpstr>Office Theme</vt:lpstr>
      <vt:lpstr>2_Office Theme</vt:lpstr>
      <vt:lpstr>PowerPoint Presentation</vt:lpstr>
      <vt:lpstr>PowerPoint Presentation</vt:lpstr>
      <vt:lpstr>      </vt:lpstr>
      <vt:lpstr>PowerPoint Presentation</vt:lpstr>
      <vt:lpstr>Super Value Subscription</vt:lpstr>
      <vt:lpstr>#SuperCharge </vt:lpstr>
      <vt:lpstr>PowerPoint Presentation</vt:lpstr>
      <vt:lpstr>@LGfLDigiSafe</vt:lpstr>
      <vt:lpstr>Pupil Online Safety Survey   </vt:lpstr>
      <vt:lpstr>#Energise Innovation, Skills &amp; Transformation</vt:lpstr>
      <vt:lpstr>#CyberProtect</vt:lpstr>
      <vt:lpstr>Cyber Threats and Hazards</vt:lpstr>
      <vt:lpstr>CyberProtect Stages of Defence</vt:lpstr>
      <vt:lpstr>Defence in Depth</vt:lpstr>
      <vt:lpstr>The Cloud &amp; Transformation Challenge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Barry Croxon</dc:creator>
  <cp:lastModifiedBy>Barry Croxon</cp:lastModifiedBy>
  <cp:revision>6</cp:revision>
  <dcterms:created xsi:type="dcterms:W3CDTF">2018-09-18T12:03:41Z</dcterms:created>
  <dcterms:modified xsi:type="dcterms:W3CDTF">2018-09-26T15:44:02Z</dcterms:modified>
</cp:coreProperties>
</file>