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20"/>
  </p:notesMasterIdLst>
  <p:sldIdLst>
    <p:sldId id="505" r:id="rId2"/>
    <p:sldId id="276" r:id="rId3"/>
    <p:sldId id="506" r:id="rId4"/>
    <p:sldId id="277" r:id="rId5"/>
    <p:sldId id="259" r:id="rId6"/>
    <p:sldId id="507" r:id="rId7"/>
    <p:sldId id="272" r:id="rId8"/>
    <p:sldId id="508" r:id="rId9"/>
    <p:sldId id="262" r:id="rId10"/>
    <p:sldId id="263" r:id="rId11"/>
    <p:sldId id="509" r:id="rId12"/>
    <p:sldId id="266" r:id="rId13"/>
    <p:sldId id="510" r:id="rId14"/>
    <p:sldId id="268" r:id="rId15"/>
    <p:sldId id="267" r:id="rId16"/>
    <p:sldId id="269" r:id="rId17"/>
    <p:sldId id="270" r:id="rId18"/>
    <p:sldId id="5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269DF-2510-4A21-AEB1-CB4CCEE12784}" v="531" dt="2018-09-26T15:26:31.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Croxon" userId="4730de7a-0a8d-43ec-a661-2016f7f3b7c9" providerId="ADAL" clId="{959E5C92-CFF4-441B-839E-CF115EEE9C62}"/>
    <pc:docChg chg="custSel addSld delSld modSld delMainMaster">
      <pc:chgData name="Barry Croxon" userId="4730de7a-0a8d-43ec-a661-2016f7f3b7c9" providerId="ADAL" clId="{959E5C92-CFF4-441B-839E-CF115EEE9C62}" dt="2018-09-19T13:43:30.398" v="843" actId="1038"/>
      <pc:docMkLst>
        <pc:docMk/>
      </pc:docMkLst>
      <pc:sldChg chg="del">
        <pc:chgData name="Barry Croxon" userId="4730de7a-0a8d-43ec-a661-2016f7f3b7c9" providerId="ADAL" clId="{959E5C92-CFF4-441B-839E-CF115EEE9C62}" dt="2018-09-19T10:01:34.862" v="419" actId="2696"/>
        <pc:sldMkLst>
          <pc:docMk/>
          <pc:sldMk cId="2025049187" sldId="259"/>
        </pc:sldMkLst>
      </pc:sldChg>
      <pc:sldChg chg="del">
        <pc:chgData name="Barry Croxon" userId="4730de7a-0a8d-43ec-a661-2016f7f3b7c9" providerId="ADAL" clId="{959E5C92-CFF4-441B-839E-CF115EEE9C62}" dt="2018-09-19T10:01:34.914" v="422" actId="2696"/>
        <pc:sldMkLst>
          <pc:docMk/>
          <pc:sldMk cId="341367552" sldId="262"/>
        </pc:sldMkLst>
      </pc:sldChg>
      <pc:sldChg chg="del">
        <pc:chgData name="Barry Croxon" userId="4730de7a-0a8d-43ec-a661-2016f7f3b7c9" providerId="ADAL" clId="{959E5C92-CFF4-441B-839E-CF115EEE9C62}" dt="2018-09-19T10:01:34.929" v="423" actId="2696"/>
        <pc:sldMkLst>
          <pc:docMk/>
          <pc:sldMk cId="2913411825" sldId="263"/>
        </pc:sldMkLst>
      </pc:sldChg>
    </pc:docChg>
  </pc:docChgLst>
  <pc:docChgLst>
    <pc:chgData name="Barry Croxon" userId="4730de7a-0a8d-43ec-a661-2016f7f3b7c9" providerId="ADAL" clId="{858269DF-2510-4A21-AEB1-CB4CCEE12784}"/>
    <pc:docChg chg="custSel delSld modSld delMainMaster">
      <pc:chgData name="Barry Croxon" userId="4730de7a-0a8d-43ec-a661-2016f7f3b7c9" providerId="ADAL" clId="{858269DF-2510-4A21-AEB1-CB4CCEE12784}" dt="2018-09-26T15:26:31.251" v="527" actId="2696"/>
      <pc:docMkLst>
        <pc:docMk/>
      </pc:docMkLst>
      <pc:sldChg chg="del">
        <pc:chgData name="Barry Croxon" userId="4730de7a-0a8d-43ec-a661-2016f7f3b7c9" providerId="ADAL" clId="{858269DF-2510-4A21-AEB1-CB4CCEE12784}" dt="2018-09-26T15:26:21.873" v="292" actId="2696"/>
        <pc:sldMkLst>
          <pc:docMk/>
          <pc:sldMk cId="4274216667" sldId="257"/>
        </pc:sldMkLst>
      </pc:sldChg>
      <pc:sldChg chg="del">
        <pc:chgData name="Barry Croxon" userId="4730de7a-0a8d-43ec-a661-2016f7f3b7c9" providerId="ADAL" clId="{858269DF-2510-4A21-AEB1-CB4CCEE12784}" dt="2018-09-26T15:26:21.889" v="293" actId="2696"/>
        <pc:sldMkLst>
          <pc:docMk/>
          <pc:sldMk cId="2598984558" sldId="258"/>
        </pc:sldMkLst>
      </pc:sldChg>
      <pc:sldChg chg="del">
        <pc:chgData name="Barry Croxon" userId="4730de7a-0a8d-43ec-a661-2016f7f3b7c9" providerId="ADAL" clId="{858269DF-2510-4A21-AEB1-CB4CCEE12784}" dt="2018-09-26T15:26:29.603" v="323" actId="2696"/>
        <pc:sldMkLst>
          <pc:docMk/>
          <pc:sldMk cId="0" sldId="260"/>
        </pc:sldMkLst>
      </pc:sldChg>
      <pc:sldChg chg="del">
        <pc:chgData name="Barry Croxon" userId="4730de7a-0a8d-43ec-a661-2016f7f3b7c9" providerId="ADAL" clId="{858269DF-2510-4A21-AEB1-CB4CCEE12784}" dt="2018-09-26T15:26:29.619" v="324" actId="2696"/>
        <pc:sldMkLst>
          <pc:docMk/>
          <pc:sldMk cId="0" sldId="261"/>
        </pc:sldMkLst>
      </pc:sldChg>
      <pc:sldChg chg="del">
        <pc:chgData name="Barry Croxon" userId="4730de7a-0a8d-43ec-a661-2016f7f3b7c9" providerId="ADAL" clId="{858269DF-2510-4A21-AEB1-CB4CCEE12784}" dt="2018-09-26T15:26:29.681" v="328" actId="2696"/>
        <pc:sldMkLst>
          <pc:docMk/>
          <pc:sldMk cId="0" sldId="265"/>
        </pc:sldMkLst>
      </pc:sldChg>
      <pc:sldChg chg="del">
        <pc:chgData name="Barry Croxon" userId="4730de7a-0a8d-43ec-a661-2016f7f3b7c9" providerId="ADAL" clId="{858269DF-2510-4A21-AEB1-CB4CCEE12784}" dt="2018-09-26T15:26:29.790" v="337" actId="2696"/>
        <pc:sldMkLst>
          <pc:docMk/>
          <pc:sldMk cId="2382675354" sldId="274"/>
        </pc:sldMkLst>
      </pc:sldChg>
      <pc:sldChg chg="del">
        <pc:chgData name="Barry Croxon" userId="4730de7a-0a8d-43ec-a661-2016f7f3b7c9" providerId="ADAL" clId="{858269DF-2510-4A21-AEB1-CB4CCEE12784}" dt="2018-09-26T15:26:29.806" v="338" actId="2696"/>
        <pc:sldMkLst>
          <pc:docMk/>
          <pc:sldMk cId="2706983337" sldId="275"/>
        </pc:sldMkLst>
      </pc:sldChg>
      <pc:sldChg chg="del">
        <pc:chgData name="Barry Croxon" userId="4730de7a-0a8d-43ec-a661-2016f7f3b7c9" providerId="ADAL" clId="{858269DF-2510-4A21-AEB1-CB4CCEE12784}" dt="2018-09-26T15:26:29.900" v="346" actId="2696"/>
        <pc:sldMkLst>
          <pc:docMk/>
          <pc:sldMk cId="1218100714" sldId="283"/>
        </pc:sldMkLst>
      </pc:sldChg>
      <pc:sldChg chg="del">
        <pc:chgData name="Barry Croxon" userId="4730de7a-0a8d-43ec-a661-2016f7f3b7c9" providerId="ADAL" clId="{858269DF-2510-4A21-AEB1-CB4CCEE12784}" dt="2018-09-26T15:26:29.915" v="348" actId="2696"/>
        <pc:sldMkLst>
          <pc:docMk/>
          <pc:sldMk cId="950975490" sldId="285"/>
        </pc:sldMkLst>
      </pc:sldChg>
      <pc:sldChg chg="del">
        <pc:chgData name="Barry Croxon" userId="4730de7a-0a8d-43ec-a661-2016f7f3b7c9" providerId="ADAL" clId="{858269DF-2510-4A21-AEB1-CB4CCEE12784}" dt="2018-09-26T15:26:29.931" v="349" actId="2696"/>
        <pc:sldMkLst>
          <pc:docMk/>
          <pc:sldMk cId="421219136" sldId="286"/>
        </pc:sldMkLst>
      </pc:sldChg>
      <pc:sldChg chg="del">
        <pc:chgData name="Barry Croxon" userId="4730de7a-0a8d-43ec-a661-2016f7f3b7c9" providerId="ADAL" clId="{858269DF-2510-4A21-AEB1-CB4CCEE12784}" dt="2018-09-26T15:26:29.962" v="352" actId="2696"/>
        <pc:sldMkLst>
          <pc:docMk/>
          <pc:sldMk cId="3792217549" sldId="289"/>
        </pc:sldMkLst>
      </pc:sldChg>
      <pc:sldChg chg="del">
        <pc:chgData name="Barry Croxon" userId="4730de7a-0a8d-43ec-a661-2016f7f3b7c9" providerId="ADAL" clId="{858269DF-2510-4A21-AEB1-CB4CCEE12784}" dt="2018-09-26T15:26:29.994" v="354" actId="2696"/>
        <pc:sldMkLst>
          <pc:docMk/>
          <pc:sldMk cId="1334823824" sldId="291"/>
        </pc:sldMkLst>
      </pc:sldChg>
      <pc:sldChg chg="del">
        <pc:chgData name="Barry Croxon" userId="4730de7a-0a8d-43ec-a661-2016f7f3b7c9" providerId="ADAL" clId="{858269DF-2510-4A21-AEB1-CB4CCEE12784}" dt="2018-09-26T15:26:30.040" v="359" actId="2696"/>
        <pc:sldMkLst>
          <pc:docMk/>
          <pc:sldMk cId="3423198495" sldId="296"/>
        </pc:sldMkLst>
      </pc:sldChg>
      <pc:sldChg chg="del">
        <pc:chgData name="Barry Croxon" userId="4730de7a-0a8d-43ec-a661-2016f7f3b7c9" providerId="ADAL" clId="{858269DF-2510-4A21-AEB1-CB4CCEE12784}" dt="2018-09-26T15:26:30.056" v="360" actId="2696"/>
        <pc:sldMkLst>
          <pc:docMk/>
          <pc:sldMk cId="541638165" sldId="297"/>
        </pc:sldMkLst>
      </pc:sldChg>
      <pc:sldChg chg="del">
        <pc:chgData name="Barry Croxon" userId="4730de7a-0a8d-43ec-a661-2016f7f3b7c9" providerId="ADAL" clId="{858269DF-2510-4A21-AEB1-CB4CCEE12784}" dt="2018-09-26T15:26:30.619" v="441" actId="2696"/>
        <pc:sldMkLst>
          <pc:docMk/>
          <pc:sldMk cId="1409446135" sldId="448"/>
        </pc:sldMkLst>
      </pc:sldChg>
      <pc:sldChg chg="del">
        <pc:chgData name="Barry Croxon" userId="4730de7a-0a8d-43ec-a661-2016f7f3b7c9" providerId="ADAL" clId="{858269DF-2510-4A21-AEB1-CB4CCEE12784}" dt="2018-09-26T15:26:30.244" v="394" actId="2696"/>
        <pc:sldMkLst>
          <pc:docMk/>
          <pc:sldMk cId="2109303013" sldId="449"/>
        </pc:sldMkLst>
      </pc:sldChg>
      <pc:sldChg chg="del">
        <pc:chgData name="Barry Croxon" userId="4730de7a-0a8d-43ec-a661-2016f7f3b7c9" providerId="ADAL" clId="{858269DF-2510-4A21-AEB1-CB4CCEE12784}" dt="2018-09-26T15:26:30.244" v="395" actId="2696"/>
        <pc:sldMkLst>
          <pc:docMk/>
          <pc:sldMk cId="1748970472" sldId="450"/>
        </pc:sldMkLst>
      </pc:sldChg>
      <pc:sldChg chg="del">
        <pc:chgData name="Barry Croxon" userId="4730de7a-0a8d-43ec-a661-2016f7f3b7c9" providerId="ADAL" clId="{858269DF-2510-4A21-AEB1-CB4CCEE12784}" dt="2018-09-26T15:26:30.342" v="420" actId="2696"/>
        <pc:sldMkLst>
          <pc:docMk/>
          <pc:sldMk cId="3418522998" sldId="451"/>
        </pc:sldMkLst>
      </pc:sldChg>
      <pc:sldChg chg="del">
        <pc:chgData name="Barry Croxon" userId="4730de7a-0a8d-43ec-a661-2016f7f3b7c9" providerId="ADAL" clId="{858269DF-2510-4A21-AEB1-CB4CCEE12784}" dt="2018-09-26T15:26:30.373" v="421" actId="2696"/>
        <pc:sldMkLst>
          <pc:docMk/>
          <pc:sldMk cId="3930273068" sldId="452"/>
        </pc:sldMkLst>
      </pc:sldChg>
      <pc:sldChg chg="del">
        <pc:chgData name="Barry Croxon" userId="4730de7a-0a8d-43ec-a661-2016f7f3b7c9" providerId="ADAL" clId="{858269DF-2510-4A21-AEB1-CB4CCEE12784}" dt="2018-09-26T15:26:30.389" v="422" actId="2696"/>
        <pc:sldMkLst>
          <pc:docMk/>
          <pc:sldMk cId="312721308" sldId="453"/>
        </pc:sldMkLst>
      </pc:sldChg>
      <pc:sldChg chg="del">
        <pc:chgData name="Barry Croxon" userId="4730de7a-0a8d-43ec-a661-2016f7f3b7c9" providerId="ADAL" clId="{858269DF-2510-4A21-AEB1-CB4CCEE12784}" dt="2018-09-26T15:26:30.404" v="423" actId="2696"/>
        <pc:sldMkLst>
          <pc:docMk/>
          <pc:sldMk cId="1536538105" sldId="454"/>
        </pc:sldMkLst>
      </pc:sldChg>
      <pc:sldChg chg="del">
        <pc:chgData name="Barry Croxon" userId="4730de7a-0a8d-43ec-a661-2016f7f3b7c9" providerId="ADAL" clId="{858269DF-2510-4A21-AEB1-CB4CCEE12784}" dt="2018-09-26T15:26:30.435" v="424" actId="2696"/>
        <pc:sldMkLst>
          <pc:docMk/>
          <pc:sldMk cId="2347261030" sldId="455"/>
        </pc:sldMkLst>
      </pc:sldChg>
      <pc:sldChg chg="del">
        <pc:chgData name="Barry Croxon" userId="4730de7a-0a8d-43ec-a661-2016f7f3b7c9" providerId="ADAL" clId="{858269DF-2510-4A21-AEB1-CB4CCEE12784}" dt="2018-09-26T15:26:30.451" v="425" actId="2696"/>
        <pc:sldMkLst>
          <pc:docMk/>
          <pc:sldMk cId="428102888" sldId="456"/>
        </pc:sldMkLst>
      </pc:sldChg>
      <pc:sldChg chg="del">
        <pc:chgData name="Barry Croxon" userId="4730de7a-0a8d-43ec-a661-2016f7f3b7c9" providerId="ADAL" clId="{858269DF-2510-4A21-AEB1-CB4CCEE12784}" dt="2018-09-26T15:26:30.482" v="426" actId="2696"/>
        <pc:sldMkLst>
          <pc:docMk/>
          <pc:sldMk cId="3207190193" sldId="457"/>
        </pc:sldMkLst>
      </pc:sldChg>
      <pc:sldChg chg="del">
        <pc:chgData name="Barry Croxon" userId="4730de7a-0a8d-43ec-a661-2016f7f3b7c9" providerId="ADAL" clId="{858269DF-2510-4A21-AEB1-CB4CCEE12784}" dt="2018-09-26T15:26:30.717" v="444" actId="2696"/>
        <pc:sldMkLst>
          <pc:docMk/>
          <pc:sldMk cId="829803225" sldId="460"/>
        </pc:sldMkLst>
      </pc:sldChg>
      <pc:sldChg chg="del">
        <pc:chgData name="Barry Croxon" userId="4730de7a-0a8d-43ec-a661-2016f7f3b7c9" providerId="ADAL" clId="{858269DF-2510-4A21-AEB1-CB4CCEE12784}" dt="2018-09-26T15:26:30.671" v="442" actId="2696"/>
        <pc:sldMkLst>
          <pc:docMk/>
          <pc:sldMk cId="557953109" sldId="461"/>
        </pc:sldMkLst>
      </pc:sldChg>
      <pc:sldChg chg="del">
        <pc:chgData name="Barry Croxon" userId="4730de7a-0a8d-43ec-a661-2016f7f3b7c9" providerId="ADAL" clId="{858269DF-2510-4A21-AEB1-CB4CCEE12784}" dt="2018-09-26T15:26:30.702" v="443" actId="2696"/>
        <pc:sldMkLst>
          <pc:docMk/>
          <pc:sldMk cId="2898438554" sldId="462"/>
        </pc:sldMkLst>
      </pc:sldChg>
      <pc:sldChg chg="del">
        <pc:chgData name="Barry Croxon" userId="4730de7a-0a8d-43ec-a661-2016f7f3b7c9" providerId="ADAL" clId="{858269DF-2510-4A21-AEB1-CB4CCEE12784}" dt="2018-09-26T15:26:30.733" v="445" actId="2696"/>
        <pc:sldMkLst>
          <pc:docMk/>
          <pc:sldMk cId="1895223882" sldId="463"/>
        </pc:sldMkLst>
      </pc:sldChg>
      <pc:sldChg chg="del">
        <pc:chgData name="Barry Croxon" userId="4730de7a-0a8d-43ec-a661-2016f7f3b7c9" providerId="ADAL" clId="{858269DF-2510-4A21-AEB1-CB4CCEE12784}" dt="2018-09-26T15:26:30.733" v="446" actId="2696"/>
        <pc:sldMkLst>
          <pc:docMk/>
          <pc:sldMk cId="3263833043" sldId="464"/>
        </pc:sldMkLst>
      </pc:sldChg>
      <pc:sldChg chg="del">
        <pc:chgData name="Barry Croxon" userId="4730de7a-0a8d-43ec-a661-2016f7f3b7c9" providerId="ADAL" clId="{858269DF-2510-4A21-AEB1-CB4CCEE12784}" dt="2018-09-26T15:26:30.749" v="447" actId="2696"/>
        <pc:sldMkLst>
          <pc:docMk/>
          <pc:sldMk cId="1926088027" sldId="465"/>
        </pc:sldMkLst>
      </pc:sldChg>
      <pc:sldChg chg="del">
        <pc:chgData name="Barry Croxon" userId="4730de7a-0a8d-43ec-a661-2016f7f3b7c9" providerId="ADAL" clId="{858269DF-2510-4A21-AEB1-CB4CCEE12784}" dt="2018-09-26T15:26:30.780" v="449" actId="2696"/>
        <pc:sldMkLst>
          <pc:docMk/>
          <pc:sldMk cId="3548520073" sldId="467"/>
        </pc:sldMkLst>
      </pc:sldChg>
      <pc:sldChg chg="del">
        <pc:chgData name="Barry Croxon" userId="4730de7a-0a8d-43ec-a661-2016f7f3b7c9" providerId="ADAL" clId="{858269DF-2510-4A21-AEB1-CB4CCEE12784}" dt="2018-09-26T15:26:30.869" v="455" actId="2696"/>
        <pc:sldMkLst>
          <pc:docMk/>
          <pc:sldMk cId="1626146290" sldId="468"/>
        </pc:sldMkLst>
      </pc:sldChg>
      <pc:sldChg chg="del">
        <pc:chgData name="Barry Croxon" userId="4730de7a-0a8d-43ec-a661-2016f7f3b7c9" providerId="ADAL" clId="{858269DF-2510-4A21-AEB1-CB4CCEE12784}" dt="2018-09-26T15:26:30.827" v="454" actId="2696"/>
        <pc:sldMkLst>
          <pc:docMk/>
          <pc:sldMk cId="2762785613" sldId="470"/>
        </pc:sldMkLst>
      </pc:sldChg>
      <pc:sldChg chg="del">
        <pc:chgData name="Barry Croxon" userId="4730de7a-0a8d-43ec-a661-2016f7f3b7c9" providerId="ADAL" clId="{858269DF-2510-4A21-AEB1-CB4CCEE12784}" dt="2018-09-26T15:26:30.780" v="450" actId="2696"/>
        <pc:sldMkLst>
          <pc:docMk/>
          <pc:sldMk cId="1362278298" sldId="471"/>
        </pc:sldMkLst>
      </pc:sldChg>
      <pc:sldChg chg="del">
        <pc:chgData name="Barry Croxon" userId="4730de7a-0a8d-43ec-a661-2016f7f3b7c9" providerId="ADAL" clId="{858269DF-2510-4A21-AEB1-CB4CCEE12784}" dt="2018-09-26T15:26:31.061" v="461" actId="2696"/>
        <pc:sldMkLst>
          <pc:docMk/>
          <pc:sldMk cId="2861907900" sldId="474"/>
        </pc:sldMkLst>
      </pc:sldChg>
      <pc:sldChg chg="del">
        <pc:chgData name="Barry Croxon" userId="4730de7a-0a8d-43ec-a661-2016f7f3b7c9" providerId="ADAL" clId="{858269DF-2510-4A21-AEB1-CB4CCEE12784}" dt="2018-09-26T15:26:31.045" v="460" actId="2696"/>
        <pc:sldMkLst>
          <pc:docMk/>
          <pc:sldMk cId="1997387062" sldId="475"/>
        </pc:sldMkLst>
      </pc:sldChg>
      <pc:sldChg chg="del">
        <pc:chgData name="Barry Croxon" userId="4730de7a-0a8d-43ec-a661-2016f7f3b7c9" providerId="ADAL" clId="{858269DF-2510-4A21-AEB1-CB4CCEE12784}" dt="2018-09-26T15:26:31.076" v="462" actId="2696"/>
        <pc:sldMkLst>
          <pc:docMk/>
          <pc:sldMk cId="256388292" sldId="476"/>
        </pc:sldMkLst>
      </pc:sldChg>
      <pc:sldChg chg="del">
        <pc:chgData name="Barry Croxon" userId="4730de7a-0a8d-43ec-a661-2016f7f3b7c9" providerId="ADAL" clId="{858269DF-2510-4A21-AEB1-CB4CCEE12784}" dt="2018-09-26T15:26:31.218" v="514" actId="2696"/>
        <pc:sldMkLst>
          <pc:docMk/>
          <pc:sldMk cId="1255189320" sldId="478"/>
        </pc:sldMkLst>
      </pc:sldChg>
      <pc:sldChg chg="del">
        <pc:chgData name="Barry Croxon" userId="4730de7a-0a8d-43ec-a661-2016f7f3b7c9" providerId="ADAL" clId="{858269DF-2510-4A21-AEB1-CB4CCEE12784}" dt="2018-09-26T15:26:30.811" v="453" actId="2696"/>
        <pc:sldMkLst>
          <pc:docMk/>
          <pc:sldMk cId="604545962" sldId="480"/>
        </pc:sldMkLst>
      </pc:sldChg>
      <pc:sldChg chg="del">
        <pc:chgData name="Barry Croxon" userId="4730de7a-0a8d-43ec-a661-2016f7f3b7c9" providerId="ADAL" clId="{858269DF-2510-4A21-AEB1-CB4CCEE12784}" dt="2018-09-26T15:26:31.076" v="463" actId="2696"/>
        <pc:sldMkLst>
          <pc:docMk/>
          <pc:sldMk cId="3895719937" sldId="481"/>
        </pc:sldMkLst>
      </pc:sldChg>
      <pc:sldChg chg="modSp del">
        <pc:chgData name="Barry Croxon" userId="4730de7a-0a8d-43ec-a661-2016f7f3b7c9" providerId="ADAL" clId="{858269DF-2510-4A21-AEB1-CB4CCEE12784}" dt="2018-09-26T15:26:21.858" v="291" actId="2696"/>
        <pc:sldMkLst>
          <pc:docMk/>
          <pc:sldMk cId="4052198814" sldId="482"/>
        </pc:sldMkLst>
        <pc:spChg chg="mod">
          <ac:chgData name="Barry Croxon" userId="4730de7a-0a8d-43ec-a661-2016f7f3b7c9" providerId="ADAL" clId="{858269DF-2510-4A21-AEB1-CB4CCEE12784}" dt="2018-09-19T18:35:33.383" v="7" actId="1076"/>
          <ac:spMkLst>
            <pc:docMk/>
            <pc:sldMk cId="4052198814" sldId="482"/>
            <ac:spMk id="2" creationId="{E5952E63-FE09-4C5A-BBC3-0FE884606089}"/>
          </ac:spMkLst>
        </pc:spChg>
      </pc:sldChg>
      <pc:sldChg chg="del">
        <pc:chgData name="Barry Croxon" userId="4730de7a-0a8d-43ec-a661-2016f7f3b7c9" providerId="ADAL" clId="{858269DF-2510-4A21-AEB1-CB4CCEE12784}" dt="2018-09-26T15:26:30.889" v="457" actId="2696"/>
        <pc:sldMkLst>
          <pc:docMk/>
          <pc:sldMk cId="1325926687" sldId="483"/>
        </pc:sldMkLst>
      </pc:sldChg>
      <pc:sldChg chg="del">
        <pc:chgData name="Barry Croxon" userId="4730de7a-0a8d-43ec-a661-2016f7f3b7c9" providerId="ADAL" clId="{858269DF-2510-4A21-AEB1-CB4CCEE12784}" dt="2018-09-26T15:26:30.514" v="427" actId="2696"/>
        <pc:sldMkLst>
          <pc:docMk/>
          <pc:sldMk cId="2207511608" sldId="497"/>
        </pc:sldMkLst>
      </pc:sldChg>
      <pc:sldChg chg="del">
        <pc:chgData name="Barry Croxon" userId="4730de7a-0a8d-43ec-a661-2016f7f3b7c9" providerId="ADAL" clId="{858269DF-2510-4A21-AEB1-CB4CCEE12784}" dt="2018-09-26T15:26:30.592" v="440" actId="2696"/>
        <pc:sldMkLst>
          <pc:docMk/>
          <pc:sldMk cId="3244276547" sldId="498"/>
        </pc:sldMkLst>
      </pc:sldChg>
      <pc:sldChg chg="del">
        <pc:chgData name="Barry Croxon" userId="4730de7a-0a8d-43ec-a661-2016f7f3b7c9" providerId="ADAL" clId="{858269DF-2510-4A21-AEB1-CB4CCEE12784}" dt="2018-09-26T15:26:30.764" v="448" actId="2696"/>
        <pc:sldMkLst>
          <pc:docMk/>
          <pc:sldMk cId="3674288414" sldId="499"/>
        </pc:sldMkLst>
      </pc:sldChg>
      <pc:sldChg chg="del">
        <pc:chgData name="Barry Croxon" userId="4730de7a-0a8d-43ec-a661-2016f7f3b7c9" providerId="ADAL" clId="{858269DF-2510-4A21-AEB1-CB4CCEE12784}" dt="2018-09-26T15:26:30.796" v="451" actId="2696"/>
        <pc:sldMkLst>
          <pc:docMk/>
          <pc:sldMk cId="479863064" sldId="500"/>
        </pc:sldMkLst>
      </pc:sldChg>
      <pc:sldChg chg="del">
        <pc:chgData name="Barry Croxon" userId="4730de7a-0a8d-43ec-a661-2016f7f3b7c9" providerId="ADAL" clId="{858269DF-2510-4A21-AEB1-CB4CCEE12784}" dt="2018-09-26T15:26:30.811" v="452" actId="2696"/>
        <pc:sldMkLst>
          <pc:docMk/>
          <pc:sldMk cId="98604003" sldId="501"/>
        </pc:sldMkLst>
      </pc:sldChg>
      <pc:sldChg chg="del">
        <pc:chgData name="Barry Croxon" userId="4730de7a-0a8d-43ec-a661-2016f7f3b7c9" providerId="ADAL" clId="{858269DF-2510-4A21-AEB1-CB4CCEE12784}" dt="2018-09-26T15:26:30.887" v="456" actId="2696"/>
        <pc:sldMkLst>
          <pc:docMk/>
          <pc:sldMk cId="1512787626" sldId="502"/>
        </pc:sldMkLst>
      </pc:sldChg>
      <pc:sldChg chg="del">
        <pc:chgData name="Barry Croxon" userId="4730de7a-0a8d-43ec-a661-2016f7f3b7c9" providerId="ADAL" clId="{858269DF-2510-4A21-AEB1-CB4CCEE12784}" dt="2018-09-26T15:26:30.920" v="458" actId="2696"/>
        <pc:sldMkLst>
          <pc:docMk/>
          <pc:sldMk cId="1200336812" sldId="503"/>
        </pc:sldMkLst>
      </pc:sldChg>
      <pc:sldChg chg="del">
        <pc:chgData name="Barry Croxon" userId="4730de7a-0a8d-43ec-a661-2016f7f3b7c9" providerId="ADAL" clId="{858269DF-2510-4A21-AEB1-CB4CCEE12784}" dt="2018-09-26T15:26:31.234" v="515" actId="2696"/>
        <pc:sldMkLst>
          <pc:docMk/>
          <pc:sldMk cId="3589873353" sldId="512"/>
        </pc:sldMkLst>
      </pc:sldChg>
      <pc:sldChg chg="del">
        <pc:chgData name="Barry Croxon" userId="4730de7a-0a8d-43ec-a661-2016f7f3b7c9" providerId="ADAL" clId="{858269DF-2510-4A21-AEB1-CB4CCEE12784}" dt="2018-09-26T15:26:29.488" v="294" actId="2696"/>
        <pc:sldMkLst>
          <pc:docMk/>
          <pc:sldMk cId="0" sldId="535"/>
        </pc:sldMkLst>
      </pc:sldChg>
      <pc:sldChg chg="del">
        <pc:chgData name="Barry Croxon" userId="4730de7a-0a8d-43ec-a661-2016f7f3b7c9" providerId="ADAL" clId="{858269DF-2510-4A21-AEB1-CB4CCEE12784}" dt="2018-09-26T15:26:29.504" v="295" actId="2696"/>
        <pc:sldMkLst>
          <pc:docMk/>
          <pc:sldMk cId="0" sldId="536"/>
        </pc:sldMkLst>
      </pc:sldChg>
      <pc:sldChg chg="del">
        <pc:chgData name="Barry Croxon" userId="4730de7a-0a8d-43ec-a661-2016f7f3b7c9" providerId="ADAL" clId="{858269DF-2510-4A21-AEB1-CB4CCEE12784}" dt="2018-09-26T15:26:29.572" v="321" actId="2696"/>
        <pc:sldMkLst>
          <pc:docMk/>
          <pc:sldMk cId="0" sldId="537"/>
        </pc:sldMkLst>
      </pc:sldChg>
      <pc:sldChg chg="del">
        <pc:chgData name="Barry Croxon" userId="4730de7a-0a8d-43ec-a661-2016f7f3b7c9" providerId="ADAL" clId="{858269DF-2510-4A21-AEB1-CB4CCEE12784}" dt="2018-09-26T15:26:29.603" v="322" actId="2696"/>
        <pc:sldMkLst>
          <pc:docMk/>
          <pc:sldMk cId="0" sldId="538"/>
        </pc:sldMkLst>
      </pc:sldChg>
      <pc:sldChg chg="del">
        <pc:chgData name="Barry Croxon" userId="4730de7a-0a8d-43ec-a661-2016f7f3b7c9" providerId="ADAL" clId="{858269DF-2510-4A21-AEB1-CB4CCEE12784}" dt="2018-09-26T15:26:29.634" v="325" actId="2696"/>
        <pc:sldMkLst>
          <pc:docMk/>
          <pc:sldMk cId="0" sldId="539"/>
        </pc:sldMkLst>
      </pc:sldChg>
      <pc:sldChg chg="del">
        <pc:chgData name="Barry Croxon" userId="4730de7a-0a8d-43ec-a661-2016f7f3b7c9" providerId="ADAL" clId="{858269DF-2510-4A21-AEB1-CB4CCEE12784}" dt="2018-09-26T15:26:29.650" v="326" actId="2696"/>
        <pc:sldMkLst>
          <pc:docMk/>
          <pc:sldMk cId="0" sldId="540"/>
        </pc:sldMkLst>
      </pc:sldChg>
      <pc:sldChg chg="del">
        <pc:chgData name="Barry Croxon" userId="4730de7a-0a8d-43ec-a661-2016f7f3b7c9" providerId="ADAL" clId="{858269DF-2510-4A21-AEB1-CB4CCEE12784}" dt="2018-09-26T15:26:29.681" v="327" actId="2696"/>
        <pc:sldMkLst>
          <pc:docMk/>
          <pc:sldMk cId="0" sldId="541"/>
        </pc:sldMkLst>
      </pc:sldChg>
      <pc:sldChg chg="del">
        <pc:chgData name="Barry Croxon" userId="4730de7a-0a8d-43ec-a661-2016f7f3b7c9" providerId="ADAL" clId="{858269DF-2510-4A21-AEB1-CB4CCEE12784}" dt="2018-09-26T15:26:29.697" v="329" actId="2696"/>
        <pc:sldMkLst>
          <pc:docMk/>
          <pc:sldMk cId="0" sldId="542"/>
        </pc:sldMkLst>
      </pc:sldChg>
      <pc:sldChg chg="del">
        <pc:chgData name="Barry Croxon" userId="4730de7a-0a8d-43ec-a661-2016f7f3b7c9" providerId="ADAL" clId="{858269DF-2510-4A21-AEB1-CB4CCEE12784}" dt="2018-09-26T15:26:29.712" v="330" actId="2696"/>
        <pc:sldMkLst>
          <pc:docMk/>
          <pc:sldMk cId="0" sldId="543"/>
        </pc:sldMkLst>
      </pc:sldChg>
      <pc:sldChg chg="del">
        <pc:chgData name="Barry Croxon" userId="4730de7a-0a8d-43ec-a661-2016f7f3b7c9" providerId="ADAL" clId="{858269DF-2510-4A21-AEB1-CB4CCEE12784}" dt="2018-09-26T15:26:29.728" v="331" actId="2696"/>
        <pc:sldMkLst>
          <pc:docMk/>
          <pc:sldMk cId="0" sldId="544"/>
        </pc:sldMkLst>
      </pc:sldChg>
      <pc:sldChg chg="del">
        <pc:chgData name="Barry Croxon" userId="4730de7a-0a8d-43ec-a661-2016f7f3b7c9" providerId="ADAL" clId="{858269DF-2510-4A21-AEB1-CB4CCEE12784}" dt="2018-09-26T15:26:29.728" v="332" actId="2696"/>
        <pc:sldMkLst>
          <pc:docMk/>
          <pc:sldMk cId="0" sldId="545"/>
        </pc:sldMkLst>
      </pc:sldChg>
      <pc:sldChg chg="del">
        <pc:chgData name="Barry Croxon" userId="4730de7a-0a8d-43ec-a661-2016f7f3b7c9" providerId="ADAL" clId="{858269DF-2510-4A21-AEB1-CB4CCEE12784}" dt="2018-09-26T15:26:29.744" v="333" actId="2696"/>
        <pc:sldMkLst>
          <pc:docMk/>
          <pc:sldMk cId="0" sldId="546"/>
        </pc:sldMkLst>
      </pc:sldChg>
      <pc:sldChg chg="del">
        <pc:chgData name="Barry Croxon" userId="4730de7a-0a8d-43ec-a661-2016f7f3b7c9" providerId="ADAL" clId="{858269DF-2510-4A21-AEB1-CB4CCEE12784}" dt="2018-09-26T15:26:29.759" v="334" actId="2696"/>
        <pc:sldMkLst>
          <pc:docMk/>
          <pc:sldMk cId="0" sldId="547"/>
        </pc:sldMkLst>
      </pc:sldChg>
      <pc:sldChg chg="del">
        <pc:chgData name="Barry Croxon" userId="4730de7a-0a8d-43ec-a661-2016f7f3b7c9" providerId="ADAL" clId="{858269DF-2510-4A21-AEB1-CB4CCEE12784}" dt="2018-09-26T15:26:29.775" v="335" actId="2696"/>
        <pc:sldMkLst>
          <pc:docMk/>
          <pc:sldMk cId="2664446808" sldId="548"/>
        </pc:sldMkLst>
      </pc:sldChg>
      <pc:sldChg chg="del">
        <pc:chgData name="Barry Croxon" userId="4730de7a-0a8d-43ec-a661-2016f7f3b7c9" providerId="ADAL" clId="{858269DF-2510-4A21-AEB1-CB4CCEE12784}" dt="2018-09-26T15:26:29.775" v="336" actId="2696"/>
        <pc:sldMkLst>
          <pc:docMk/>
          <pc:sldMk cId="1776871559" sldId="549"/>
        </pc:sldMkLst>
      </pc:sldChg>
      <pc:sldChg chg="del">
        <pc:chgData name="Barry Croxon" userId="4730de7a-0a8d-43ec-a661-2016f7f3b7c9" providerId="ADAL" clId="{858269DF-2510-4A21-AEB1-CB4CCEE12784}" dt="2018-09-26T15:26:29.822" v="339" actId="2696"/>
        <pc:sldMkLst>
          <pc:docMk/>
          <pc:sldMk cId="1493408955" sldId="550"/>
        </pc:sldMkLst>
      </pc:sldChg>
      <pc:sldChg chg="del">
        <pc:chgData name="Barry Croxon" userId="4730de7a-0a8d-43ec-a661-2016f7f3b7c9" providerId="ADAL" clId="{858269DF-2510-4A21-AEB1-CB4CCEE12784}" dt="2018-09-26T15:26:29.837" v="340" actId="2696"/>
        <pc:sldMkLst>
          <pc:docMk/>
          <pc:sldMk cId="3580373241" sldId="551"/>
        </pc:sldMkLst>
      </pc:sldChg>
      <pc:sldChg chg="del">
        <pc:chgData name="Barry Croxon" userId="4730de7a-0a8d-43ec-a661-2016f7f3b7c9" providerId="ADAL" clId="{858269DF-2510-4A21-AEB1-CB4CCEE12784}" dt="2018-09-26T15:26:29.853" v="341" actId="2696"/>
        <pc:sldMkLst>
          <pc:docMk/>
          <pc:sldMk cId="663022405" sldId="552"/>
        </pc:sldMkLst>
      </pc:sldChg>
      <pc:sldChg chg="del">
        <pc:chgData name="Barry Croxon" userId="4730de7a-0a8d-43ec-a661-2016f7f3b7c9" providerId="ADAL" clId="{858269DF-2510-4A21-AEB1-CB4CCEE12784}" dt="2018-09-26T15:26:29.853" v="342" actId="2696"/>
        <pc:sldMkLst>
          <pc:docMk/>
          <pc:sldMk cId="611583746" sldId="553"/>
        </pc:sldMkLst>
      </pc:sldChg>
      <pc:sldChg chg="del">
        <pc:chgData name="Barry Croxon" userId="4730de7a-0a8d-43ec-a661-2016f7f3b7c9" providerId="ADAL" clId="{858269DF-2510-4A21-AEB1-CB4CCEE12784}" dt="2018-09-26T15:26:29.869" v="343" actId="2696"/>
        <pc:sldMkLst>
          <pc:docMk/>
          <pc:sldMk cId="1768580678" sldId="554"/>
        </pc:sldMkLst>
      </pc:sldChg>
      <pc:sldChg chg="del">
        <pc:chgData name="Barry Croxon" userId="4730de7a-0a8d-43ec-a661-2016f7f3b7c9" providerId="ADAL" clId="{858269DF-2510-4A21-AEB1-CB4CCEE12784}" dt="2018-09-26T15:26:29.884" v="344" actId="2696"/>
        <pc:sldMkLst>
          <pc:docMk/>
          <pc:sldMk cId="3343073716" sldId="555"/>
        </pc:sldMkLst>
      </pc:sldChg>
      <pc:sldChg chg="del">
        <pc:chgData name="Barry Croxon" userId="4730de7a-0a8d-43ec-a661-2016f7f3b7c9" providerId="ADAL" clId="{858269DF-2510-4A21-AEB1-CB4CCEE12784}" dt="2018-09-26T15:26:29.884" v="345" actId="2696"/>
        <pc:sldMkLst>
          <pc:docMk/>
          <pc:sldMk cId="4119212939" sldId="556"/>
        </pc:sldMkLst>
      </pc:sldChg>
      <pc:sldChg chg="del">
        <pc:chgData name="Barry Croxon" userId="4730de7a-0a8d-43ec-a661-2016f7f3b7c9" providerId="ADAL" clId="{858269DF-2510-4A21-AEB1-CB4CCEE12784}" dt="2018-09-26T15:26:29.915" v="347" actId="2696"/>
        <pc:sldMkLst>
          <pc:docMk/>
          <pc:sldMk cId="2951274063" sldId="557"/>
        </pc:sldMkLst>
      </pc:sldChg>
      <pc:sldChg chg="del">
        <pc:chgData name="Barry Croxon" userId="4730de7a-0a8d-43ec-a661-2016f7f3b7c9" providerId="ADAL" clId="{858269DF-2510-4A21-AEB1-CB4CCEE12784}" dt="2018-09-26T15:26:29.947" v="350" actId="2696"/>
        <pc:sldMkLst>
          <pc:docMk/>
          <pc:sldMk cId="1870178973" sldId="558"/>
        </pc:sldMkLst>
      </pc:sldChg>
      <pc:sldChg chg="del">
        <pc:chgData name="Barry Croxon" userId="4730de7a-0a8d-43ec-a661-2016f7f3b7c9" providerId="ADAL" clId="{858269DF-2510-4A21-AEB1-CB4CCEE12784}" dt="2018-09-26T15:26:29.947" v="351" actId="2696"/>
        <pc:sldMkLst>
          <pc:docMk/>
          <pc:sldMk cId="70369129" sldId="559"/>
        </pc:sldMkLst>
      </pc:sldChg>
      <pc:sldChg chg="del">
        <pc:chgData name="Barry Croxon" userId="4730de7a-0a8d-43ec-a661-2016f7f3b7c9" providerId="ADAL" clId="{858269DF-2510-4A21-AEB1-CB4CCEE12784}" dt="2018-09-26T15:26:29.978" v="353" actId="2696"/>
        <pc:sldMkLst>
          <pc:docMk/>
          <pc:sldMk cId="641036375" sldId="560"/>
        </pc:sldMkLst>
      </pc:sldChg>
      <pc:sldChg chg="del">
        <pc:chgData name="Barry Croxon" userId="4730de7a-0a8d-43ec-a661-2016f7f3b7c9" providerId="ADAL" clId="{858269DF-2510-4A21-AEB1-CB4CCEE12784}" dt="2018-09-26T15:26:30.009" v="355" actId="2696"/>
        <pc:sldMkLst>
          <pc:docMk/>
          <pc:sldMk cId="2752987339" sldId="561"/>
        </pc:sldMkLst>
      </pc:sldChg>
      <pc:sldChg chg="del">
        <pc:chgData name="Barry Croxon" userId="4730de7a-0a8d-43ec-a661-2016f7f3b7c9" providerId="ADAL" clId="{858269DF-2510-4A21-AEB1-CB4CCEE12784}" dt="2018-09-26T15:26:30.009" v="356" actId="2696"/>
        <pc:sldMkLst>
          <pc:docMk/>
          <pc:sldMk cId="442246357" sldId="562"/>
        </pc:sldMkLst>
      </pc:sldChg>
      <pc:sldChg chg="del">
        <pc:chgData name="Barry Croxon" userId="4730de7a-0a8d-43ec-a661-2016f7f3b7c9" providerId="ADAL" clId="{858269DF-2510-4A21-AEB1-CB4CCEE12784}" dt="2018-09-26T15:26:30.025" v="357" actId="2696"/>
        <pc:sldMkLst>
          <pc:docMk/>
          <pc:sldMk cId="2763752046" sldId="563"/>
        </pc:sldMkLst>
      </pc:sldChg>
      <pc:sldChg chg="del">
        <pc:chgData name="Barry Croxon" userId="4730de7a-0a8d-43ec-a661-2016f7f3b7c9" providerId="ADAL" clId="{858269DF-2510-4A21-AEB1-CB4CCEE12784}" dt="2018-09-26T15:26:30.040" v="358" actId="2696"/>
        <pc:sldMkLst>
          <pc:docMk/>
          <pc:sldMk cId="3706427755" sldId="564"/>
        </pc:sldMkLst>
      </pc:sldChg>
      <pc:sldChg chg="del">
        <pc:chgData name="Barry Croxon" userId="4730de7a-0a8d-43ec-a661-2016f7f3b7c9" providerId="ADAL" clId="{858269DF-2510-4A21-AEB1-CB4CCEE12784}" dt="2018-09-26T15:26:30.080" v="361" actId="2696"/>
        <pc:sldMkLst>
          <pc:docMk/>
          <pc:sldMk cId="1920223238" sldId="565"/>
        </pc:sldMkLst>
      </pc:sldChg>
      <pc:sldChg chg="del">
        <pc:chgData name="Barry Croxon" userId="4730de7a-0a8d-43ec-a661-2016f7f3b7c9" providerId="ADAL" clId="{858269DF-2510-4A21-AEB1-CB4CCEE12784}" dt="2018-09-26T15:26:30.091" v="362" actId="2696"/>
        <pc:sldMkLst>
          <pc:docMk/>
          <pc:sldMk cId="1771914580" sldId="566"/>
        </pc:sldMkLst>
      </pc:sldChg>
      <pc:sldChg chg="del">
        <pc:chgData name="Barry Croxon" userId="4730de7a-0a8d-43ec-a661-2016f7f3b7c9" providerId="ADAL" clId="{858269DF-2510-4A21-AEB1-CB4CCEE12784}" dt="2018-09-26T15:26:30.103" v="363" actId="2696"/>
        <pc:sldMkLst>
          <pc:docMk/>
          <pc:sldMk cId="2699703592" sldId="567"/>
        </pc:sldMkLst>
      </pc:sldChg>
      <pc:sldChg chg="del">
        <pc:chgData name="Barry Croxon" userId="4730de7a-0a8d-43ec-a661-2016f7f3b7c9" providerId="ADAL" clId="{858269DF-2510-4A21-AEB1-CB4CCEE12784}" dt="2018-09-26T15:26:30.107" v="364" actId="2696"/>
        <pc:sldMkLst>
          <pc:docMk/>
          <pc:sldMk cId="3417103573" sldId="568"/>
        </pc:sldMkLst>
      </pc:sldChg>
      <pc:sldChg chg="del">
        <pc:chgData name="Barry Croxon" userId="4730de7a-0a8d-43ec-a661-2016f7f3b7c9" providerId="ADAL" clId="{858269DF-2510-4A21-AEB1-CB4CCEE12784}" dt="2018-09-26T15:26:30.123" v="365" actId="2696"/>
        <pc:sldMkLst>
          <pc:docMk/>
          <pc:sldMk cId="2463720095" sldId="569"/>
        </pc:sldMkLst>
      </pc:sldChg>
      <pc:sldChg chg="del">
        <pc:chgData name="Barry Croxon" userId="4730de7a-0a8d-43ec-a661-2016f7f3b7c9" providerId="ADAL" clId="{858269DF-2510-4A21-AEB1-CB4CCEE12784}" dt="2018-09-26T15:26:30.138" v="366" actId="2696"/>
        <pc:sldMkLst>
          <pc:docMk/>
          <pc:sldMk cId="1437928722" sldId="570"/>
        </pc:sldMkLst>
      </pc:sldChg>
      <pc:sldChg chg="del">
        <pc:chgData name="Barry Croxon" userId="4730de7a-0a8d-43ec-a661-2016f7f3b7c9" providerId="ADAL" clId="{858269DF-2510-4A21-AEB1-CB4CCEE12784}" dt="2018-09-26T15:26:30.154" v="367" actId="2696"/>
        <pc:sldMkLst>
          <pc:docMk/>
          <pc:sldMk cId="1999051607" sldId="571"/>
        </pc:sldMkLst>
      </pc:sldChg>
      <pc:sldChg chg="del">
        <pc:chgData name="Barry Croxon" userId="4730de7a-0a8d-43ec-a661-2016f7f3b7c9" providerId="ADAL" clId="{858269DF-2510-4A21-AEB1-CB4CCEE12784}" dt="2018-09-26T15:26:30.171" v="368" actId="2696"/>
        <pc:sldMkLst>
          <pc:docMk/>
          <pc:sldMk cId="1360071198" sldId="572"/>
        </pc:sldMkLst>
      </pc:sldChg>
      <pc:sldMasterChg chg="del delSldLayout">
        <pc:chgData name="Barry Croxon" userId="4730de7a-0a8d-43ec-a661-2016f7f3b7c9" providerId="ADAL" clId="{858269DF-2510-4A21-AEB1-CB4CCEE12784}" dt="2018-09-26T15:26:31.251" v="527" actId="2696"/>
        <pc:sldMasterMkLst>
          <pc:docMk/>
          <pc:sldMasterMk cId="2100227761" sldId="2147483648"/>
        </pc:sldMasterMkLst>
        <pc:sldLayoutChg chg="del">
          <pc:chgData name="Barry Croxon" userId="4730de7a-0a8d-43ec-a661-2016f7f3b7c9" providerId="ADAL" clId="{858269DF-2510-4A21-AEB1-CB4CCEE12784}" dt="2018-09-26T15:26:31.234" v="516" actId="2696"/>
          <pc:sldLayoutMkLst>
            <pc:docMk/>
            <pc:sldMasterMk cId="2100227761" sldId="2147483648"/>
            <pc:sldLayoutMk cId="286970464" sldId="2147483649"/>
          </pc:sldLayoutMkLst>
        </pc:sldLayoutChg>
        <pc:sldLayoutChg chg="del">
          <pc:chgData name="Barry Croxon" userId="4730de7a-0a8d-43ec-a661-2016f7f3b7c9" providerId="ADAL" clId="{858269DF-2510-4A21-AEB1-CB4CCEE12784}" dt="2018-09-26T15:26:31.234" v="517" actId="2696"/>
          <pc:sldLayoutMkLst>
            <pc:docMk/>
            <pc:sldMasterMk cId="2100227761" sldId="2147483648"/>
            <pc:sldLayoutMk cId="410938925" sldId="2147483650"/>
          </pc:sldLayoutMkLst>
        </pc:sldLayoutChg>
        <pc:sldLayoutChg chg="del">
          <pc:chgData name="Barry Croxon" userId="4730de7a-0a8d-43ec-a661-2016f7f3b7c9" providerId="ADAL" clId="{858269DF-2510-4A21-AEB1-CB4CCEE12784}" dt="2018-09-26T15:26:31.234" v="518" actId="2696"/>
          <pc:sldLayoutMkLst>
            <pc:docMk/>
            <pc:sldMasterMk cId="2100227761" sldId="2147483648"/>
            <pc:sldLayoutMk cId="973851410" sldId="2147483651"/>
          </pc:sldLayoutMkLst>
        </pc:sldLayoutChg>
        <pc:sldLayoutChg chg="del">
          <pc:chgData name="Barry Croxon" userId="4730de7a-0a8d-43ec-a661-2016f7f3b7c9" providerId="ADAL" clId="{858269DF-2510-4A21-AEB1-CB4CCEE12784}" dt="2018-09-26T15:26:31.234" v="519" actId="2696"/>
          <pc:sldLayoutMkLst>
            <pc:docMk/>
            <pc:sldMasterMk cId="2100227761" sldId="2147483648"/>
            <pc:sldLayoutMk cId="686890993" sldId="2147483652"/>
          </pc:sldLayoutMkLst>
        </pc:sldLayoutChg>
        <pc:sldLayoutChg chg="del">
          <pc:chgData name="Barry Croxon" userId="4730de7a-0a8d-43ec-a661-2016f7f3b7c9" providerId="ADAL" clId="{858269DF-2510-4A21-AEB1-CB4CCEE12784}" dt="2018-09-26T15:26:31.234" v="520" actId="2696"/>
          <pc:sldLayoutMkLst>
            <pc:docMk/>
            <pc:sldMasterMk cId="2100227761" sldId="2147483648"/>
            <pc:sldLayoutMk cId="3708030752" sldId="2147483653"/>
          </pc:sldLayoutMkLst>
        </pc:sldLayoutChg>
        <pc:sldLayoutChg chg="del">
          <pc:chgData name="Barry Croxon" userId="4730de7a-0a8d-43ec-a661-2016f7f3b7c9" providerId="ADAL" clId="{858269DF-2510-4A21-AEB1-CB4CCEE12784}" dt="2018-09-26T15:26:31.234" v="521" actId="2696"/>
          <pc:sldLayoutMkLst>
            <pc:docMk/>
            <pc:sldMasterMk cId="2100227761" sldId="2147483648"/>
            <pc:sldLayoutMk cId="808115742" sldId="2147483654"/>
          </pc:sldLayoutMkLst>
        </pc:sldLayoutChg>
        <pc:sldLayoutChg chg="del">
          <pc:chgData name="Barry Croxon" userId="4730de7a-0a8d-43ec-a661-2016f7f3b7c9" providerId="ADAL" clId="{858269DF-2510-4A21-AEB1-CB4CCEE12784}" dt="2018-09-26T15:26:31.234" v="522" actId="2696"/>
          <pc:sldLayoutMkLst>
            <pc:docMk/>
            <pc:sldMasterMk cId="2100227761" sldId="2147483648"/>
            <pc:sldLayoutMk cId="2252783076" sldId="2147483655"/>
          </pc:sldLayoutMkLst>
        </pc:sldLayoutChg>
        <pc:sldLayoutChg chg="del">
          <pc:chgData name="Barry Croxon" userId="4730de7a-0a8d-43ec-a661-2016f7f3b7c9" providerId="ADAL" clId="{858269DF-2510-4A21-AEB1-CB4CCEE12784}" dt="2018-09-26T15:26:31.234" v="523" actId="2696"/>
          <pc:sldLayoutMkLst>
            <pc:docMk/>
            <pc:sldMasterMk cId="2100227761" sldId="2147483648"/>
            <pc:sldLayoutMk cId="1230742021" sldId="2147483656"/>
          </pc:sldLayoutMkLst>
        </pc:sldLayoutChg>
        <pc:sldLayoutChg chg="del">
          <pc:chgData name="Barry Croxon" userId="4730de7a-0a8d-43ec-a661-2016f7f3b7c9" providerId="ADAL" clId="{858269DF-2510-4A21-AEB1-CB4CCEE12784}" dt="2018-09-26T15:26:31.234" v="524" actId="2696"/>
          <pc:sldLayoutMkLst>
            <pc:docMk/>
            <pc:sldMasterMk cId="2100227761" sldId="2147483648"/>
            <pc:sldLayoutMk cId="157473979" sldId="2147483657"/>
          </pc:sldLayoutMkLst>
        </pc:sldLayoutChg>
        <pc:sldLayoutChg chg="del">
          <pc:chgData name="Barry Croxon" userId="4730de7a-0a8d-43ec-a661-2016f7f3b7c9" providerId="ADAL" clId="{858269DF-2510-4A21-AEB1-CB4CCEE12784}" dt="2018-09-26T15:26:31.234" v="525" actId="2696"/>
          <pc:sldLayoutMkLst>
            <pc:docMk/>
            <pc:sldMasterMk cId="2100227761" sldId="2147483648"/>
            <pc:sldLayoutMk cId="2642021292" sldId="2147483658"/>
          </pc:sldLayoutMkLst>
        </pc:sldLayoutChg>
        <pc:sldLayoutChg chg="del">
          <pc:chgData name="Barry Croxon" userId="4730de7a-0a8d-43ec-a661-2016f7f3b7c9" providerId="ADAL" clId="{858269DF-2510-4A21-AEB1-CB4CCEE12784}" dt="2018-09-26T15:26:31.234" v="526" actId="2696"/>
          <pc:sldLayoutMkLst>
            <pc:docMk/>
            <pc:sldMasterMk cId="2100227761" sldId="2147483648"/>
            <pc:sldLayoutMk cId="1047830938" sldId="2147483659"/>
          </pc:sldLayoutMkLst>
        </pc:sldLayoutChg>
      </pc:sldMasterChg>
      <pc:sldMasterChg chg="del delSldLayout">
        <pc:chgData name="Barry Croxon" userId="4730de7a-0a8d-43ec-a661-2016f7f3b7c9" providerId="ADAL" clId="{858269DF-2510-4A21-AEB1-CB4CCEE12784}" dt="2018-09-26T15:26:30.213" v="393" actId="2696"/>
        <pc:sldMasterMkLst>
          <pc:docMk/>
          <pc:sldMasterMk cId="716329614" sldId="2147483841"/>
        </pc:sldMasterMkLst>
        <pc:sldLayoutChg chg="del">
          <pc:chgData name="Barry Croxon" userId="4730de7a-0a8d-43ec-a661-2016f7f3b7c9" providerId="ADAL" clId="{858269DF-2510-4A21-AEB1-CB4CCEE12784}" dt="2018-09-26T15:26:30.174" v="369" actId="2696"/>
          <pc:sldLayoutMkLst>
            <pc:docMk/>
            <pc:sldMasterMk cId="716329614" sldId="2147483841"/>
            <pc:sldLayoutMk cId="2373415804" sldId="2147483842"/>
          </pc:sldLayoutMkLst>
        </pc:sldLayoutChg>
        <pc:sldLayoutChg chg="del">
          <pc:chgData name="Barry Croxon" userId="4730de7a-0a8d-43ec-a661-2016f7f3b7c9" providerId="ADAL" clId="{858269DF-2510-4A21-AEB1-CB4CCEE12784}" dt="2018-09-26T15:26:30.176" v="370" actId="2696"/>
          <pc:sldLayoutMkLst>
            <pc:docMk/>
            <pc:sldMasterMk cId="716329614" sldId="2147483841"/>
            <pc:sldLayoutMk cId="3472008361" sldId="2147483843"/>
          </pc:sldLayoutMkLst>
        </pc:sldLayoutChg>
        <pc:sldLayoutChg chg="del">
          <pc:chgData name="Barry Croxon" userId="4730de7a-0a8d-43ec-a661-2016f7f3b7c9" providerId="ADAL" clId="{858269DF-2510-4A21-AEB1-CB4CCEE12784}" dt="2018-09-26T15:26:30.180" v="371" actId="2696"/>
          <pc:sldLayoutMkLst>
            <pc:docMk/>
            <pc:sldMasterMk cId="716329614" sldId="2147483841"/>
            <pc:sldLayoutMk cId="4118632796" sldId="2147483844"/>
          </pc:sldLayoutMkLst>
        </pc:sldLayoutChg>
        <pc:sldLayoutChg chg="del">
          <pc:chgData name="Barry Croxon" userId="4730de7a-0a8d-43ec-a661-2016f7f3b7c9" providerId="ADAL" clId="{858269DF-2510-4A21-AEB1-CB4CCEE12784}" dt="2018-09-26T15:26:30.181" v="372" actId="2696"/>
          <pc:sldLayoutMkLst>
            <pc:docMk/>
            <pc:sldMasterMk cId="716329614" sldId="2147483841"/>
            <pc:sldLayoutMk cId="2525834878" sldId="2147483845"/>
          </pc:sldLayoutMkLst>
        </pc:sldLayoutChg>
        <pc:sldLayoutChg chg="del">
          <pc:chgData name="Barry Croxon" userId="4730de7a-0a8d-43ec-a661-2016f7f3b7c9" providerId="ADAL" clId="{858269DF-2510-4A21-AEB1-CB4CCEE12784}" dt="2018-09-26T15:26:30.181" v="373" actId="2696"/>
          <pc:sldLayoutMkLst>
            <pc:docMk/>
            <pc:sldMasterMk cId="716329614" sldId="2147483841"/>
            <pc:sldLayoutMk cId="2895078920" sldId="2147483846"/>
          </pc:sldLayoutMkLst>
        </pc:sldLayoutChg>
        <pc:sldLayoutChg chg="del">
          <pc:chgData name="Barry Croxon" userId="4730de7a-0a8d-43ec-a661-2016f7f3b7c9" providerId="ADAL" clId="{858269DF-2510-4A21-AEB1-CB4CCEE12784}" dt="2018-09-26T15:26:30.181" v="374" actId="2696"/>
          <pc:sldLayoutMkLst>
            <pc:docMk/>
            <pc:sldMasterMk cId="716329614" sldId="2147483841"/>
            <pc:sldLayoutMk cId="1825729375" sldId="2147483847"/>
          </pc:sldLayoutMkLst>
        </pc:sldLayoutChg>
        <pc:sldLayoutChg chg="del">
          <pc:chgData name="Barry Croxon" userId="4730de7a-0a8d-43ec-a661-2016f7f3b7c9" providerId="ADAL" clId="{858269DF-2510-4A21-AEB1-CB4CCEE12784}" dt="2018-09-26T15:26:30.181" v="375" actId="2696"/>
          <pc:sldLayoutMkLst>
            <pc:docMk/>
            <pc:sldMasterMk cId="716329614" sldId="2147483841"/>
            <pc:sldLayoutMk cId="2514687148" sldId="2147483848"/>
          </pc:sldLayoutMkLst>
        </pc:sldLayoutChg>
        <pc:sldLayoutChg chg="del">
          <pc:chgData name="Barry Croxon" userId="4730de7a-0a8d-43ec-a661-2016f7f3b7c9" providerId="ADAL" clId="{858269DF-2510-4A21-AEB1-CB4CCEE12784}" dt="2018-09-26T15:26:30.181" v="376" actId="2696"/>
          <pc:sldLayoutMkLst>
            <pc:docMk/>
            <pc:sldMasterMk cId="716329614" sldId="2147483841"/>
            <pc:sldLayoutMk cId="2945758271" sldId="2147483849"/>
          </pc:sldLayoutMkLst>
        </pc:sldLayoutChg>
        <pc:sldLayoutChg chg="del">
          <pc:chgData name="Barry Croxon" userId="4730de7a-0a8d-43ec-a661-2016f7f3b7c9" providerId="ADAL" clId="{858269DF-2510-4A21-AEB1-CB4CCEE12784}" dt="2018-09-26T15:26:30.181" v="377" actId="2696"/>
          <pc:sldLayoutMkLst>
            <pc:docMk/>
            <pc:sldMasterMk cId="716329614" sldId="2147483841"/>
            <pc:sldLayoutMk cId="4060200019" sldId="2147483850"/>
          </pc:sldLayoutMkLst>
        </pc:sldLayoutChg>
        <pc:sldLayoutChg chg="del">
          <pc:chgData name="Barry Croxon" userId="4730de7a-0a8d-43ec-a661-2016f7f3b7c9" providerId="ADAL" clId="{858269DF-2510-4A21-AEB1-CB4CCEE12784}" dt="2018-09-26T15:26:30.181" v="378" actId="2696"/>
          <pc:sldLayoutMkLst>
            <pc:docMk/>
            <pc:sldMasterMk cId="716329614" sldId="2147483841"/>
            <pc:sldLayoutMk cId="2856109394" sldId="2147483851"/>
          </pc:sldLayoutMkLst>
        </pc:sldLayoutChg>
        <pc:sldLayoutChg chg="del">
          <pc:chgData name="Barry Croxon" userId="4730de7a-0a8d-43ec-a661-2016f7f3b7c9" providerId="ADAL" clId="{858269DF-2510-4A21-AEB1-CB4CCEE12784}" dt="2018-09-26T15:26:30.181" v="379" actId="2696"/>
          <pc:sldLayoutMkLst>
            <pc:docMk/>
            <pc:sldMasterMk cId="716329614" sldId="2147483841"/>
            <pc:sldLayoutMk cId="1296500411" sldId="2147483852"/>
          </pc:sldLayoutMkLst>
        </pc:sldLayoutChg>
        <pc:sldLayoutChg chg="del">
          <pc:chgData name="Barry Croxon" userId="4730de7a-0a8d-43ec-a661-2016f7f3b7c9" providerId="ADAL" clId="{858269DF-2510-4A21-AEB1-CB4CCEE12784}" dt="2018-09-26T15:26:30.181" v="380" actId="2696"/>
          <pc:sldLayoutMkLst>
            <pc:docMk/>
            <pc:sldMasterMk cId="716329614" sldId="2147483841"/>
            <pc:sldLayoutMk cId="1588281294" sldId="2147483853"/>
          </pc:sldLayoutMkLst>
        </pc:sldLayoutChg>
        <pc:sldLayoutChg chg="del">
          <pc:chgData name="Barry Croxon" userId="4730de7a-0a8d-43ec-a661-2016f7f3b7c9" providerId="ADAL" clId="{858269DF-2510-4A21-AEB1-CB4CCEE12784}" dt="2018-09-26T15:26:30.197" v="381" actId="2696"/>
          <pc:sldLayoutMkLst>
            <pc:docMk/>
            <pc:sldMasterMk cId="716329614" sldId="2147483841"/>
            <pc:sldLayoutMk cId="1365227698" sldId="2147483854"/>
          </pc:sldLayoutMkLst>
        </pc:sldLayoutChg>
        <pc:sldLayoutChg chg="del">
          <pc:chgData name="Barry Croxon" userId="4730de7a-0a8d-43ec-a661-2016f7f3b7c9" providerId="ADAL" clId="{858269DF-2510-4A21-AEB1-CB4CCEE12784}" dt="2018-09-26T15:26:30.197" v="382" actId="2696"/>
          <pc:sldLayoutMkLst>
            <pc:docMk/>
            <pc:sldMasterMk cId="716329614" sldId="2147483841"/>
            <pc:sldLayoutMk cId="3340929501" sldId="2147483855"/>
          </pc:sldLayoutMkLst>
        </pc:sldLayoutChg>
        <pc:sldLayoutChg chg="del">
          <pc:chgData name="Barry Croxon" userId="4730de7a-0a8d-43ec-a661-2016f7f3b7c9" providerId="ADAL" clId="{858269DF-2510-4A21-AEB1-CB4CCEE12784}" dt="2018-09-26T15:26:30.197" v="383" actId="2696"/>
          <pc:sldLayoutMkLst>
            <pc:docMk/>
            <pc:sldMasterMk cId="716329614" sldId="2147483841"/>
            <pc:sldLayoutMk cId="1624687683" sldId="2147483856"/>
          </pc:sldLayoutMkLst>
        </pc:sldLayoutChg>
        <pc:sldLayoutChg chg="del">
          <pc:chgData name="Barry Croxon" userId="4730de7a-0a8d-43ec-a661-2016f7f3b7c9" providerId="ADAL" clId="{858269DF-2510-4A21-AEB1-CB4CCEE12784}" dt="2018-09-26T15:26:30.197" v="384" actId="2696"/>
          <pc:sldLayoutMkLst>
            <pc:docMk/>
            <pc:sldMasterMk cId="716329614" sldId="2147483841"/>
            <pc:sldLayoutMk cId="3771135066" sldId="2147483857"/>
          </pc:sldLayoutMkLst>
        </pc:sldLayoutChg>
        <pc:sldLayoutChg chg="del">
          <pc:chgData name="Barry Croxon" userId="4730de7a-0a8d-43ec-a661-2016f7f3b7c9" providerId="ADAL" clId="{858269DF-2510-4A21-AEB1-CB4CCEE12784}" dt="2018-09-26T15:26:30.197" v="385" actId="2696"/>
          <pc:sldLayoutMkLst>
            <pc:docMk/>
            <pc:sldMasterMk cId="716329614" sldId="2147483841"/>
            <pc:sldLayoutMk cId="1688027039" sldId="2147483858"/>
          </pc:sldLayoutMkLst>
        </pc:sldLayoutChg>
        <pc:sldLayoutChg chg="del">
          <pc:chgData name="Barry Croxon" userId="4730de7a-0a8d-43ec-a661-2016f7f3b7c9" providerId="ADAL" clId="{858269DF-2510-4A21-AEB1-CB4CCEE12784}" dt="2018-09-26T15:26:30.197" v="386" actId="2696"/>
          <pc:sldLayoutMkLst>
            <pc:docMk/>
            <pc:sldMasterMk cId="716329614" sldId="2147483841"/>
            <pc:sldLayoutMk cId="1401936897" sldId="2147483859"/>
          </pc:sldLayoutMkLst>
        </pc:sldLayoutChg>
        <pc:sldLayoutChg chg="del">
          <pc:chgData name="Barry Croxon" userId="4730de7a-0a8d-43ec-a661-2016f7f3b7c9" providerId="ADAL" clId="{858269DF-2510-4A21-AEB1-CB4CCEE12784}" dt="2018-09-26T15:26:30.197" v="387" actId="2696"/>
          <pc:sldLayoutMkLst>
            <pc:docMk/>
            <pc:sldMasterMk cId="716329614" sldId="2147483841"/>
            <pc:sldLayoutMk cId="375593121" sldId="2147483860"/>
          </pc:sldLayoutMkLst>
        </pc:sldLayoutChg>
        <pc:sldLayoutChg chg="del">
          <pc:chgData name="Barry Croxon" userId="4730de7a-0a8d-43ec-a661-2016f7f3b7c9" providerId="ADAL" clId="{858269DF-2510-4A21-AEB1-CB4CCEE12784}" dt="2018-09-26T15:26:30.197" v="388" actId="2696"/>
          <pc:sldLayoutMkLst>
            <pc:docMk/>
            <pc:sldMasterMk cId="716329614" sldId="2147483841"/>
            <pc:sldLayoutMk cId="573530692" sldId="2147483861"/>
          </pc:sldLayoutMkLst>
        </pc:sldLayoutChg>
        <pc:sldLayoutChg chg="del">
          <pc:chgData name="Barry Croxon" userId="4730de7a-0a8d-43ec-a661-2016f7f3b7c9" providerId="ADAL" clId="{858269DF-2510-4A21-AEB1-CB4CCEE12784}" dt="2018-09-26T15:26:30.213" v="389" actId="2696"/>
          <pc:sldLayoutMkLst>
            <pc:docMk/>
            <pc:sldMasterMk cId="716329614" sldId="2147483841"/>
            <pc:sldLayoutMk cId="2652004699" sldId="2147483862"/>
          </pc:sldLayoutMkLst>
        </pc:sldLayoutChg>
        <pc:sldLayoutChg chg="del">
          <pc:chgData name="Barry Croxon" userId="4730de7a-0a8d-43ec-a661-2016f7f3b7c9" providerId="ADAL" clId="{858269DF-2510-4A21-AEB1-CB4CCEE12784}" dt="2018-09-26T15:26:30.213" v="390" actId="2696"/>
          <pc:sldLayoutMkLst>
            <pc:docMk/>
            <pc:sldMasterMk cId="716329614" sldId="2147483841"/>
            <pc:sldLayoutMk cId="1259093495" sldId="2147483863"/>
          </pc:sldLayoutMkLst>
        </pc:sldLayoutChg>
        <pc:sldLayoutChg chg="del">
          <pc:chgData name="Barry Croxon" userId="4730de7a-0a8d-43ec-a661-2016f7f3b7c9" providerId="ADAL" clId="{858269DF-2510-4A21-AEB1-CB4CCEE12784}" dt="2018-09-26T15:26:30.213" v="391" actId="2696"/>
          <pc:sldLayoutMkLst>
            <pc:docMk/>
            <pc:sldMasterMk cId="716329614" sldId="2147483841"/>
            <pc:sldLayoutMk cId="1779070143" sldId="2147483864"/>
          </pc:sldLayoutMkLst>
        </pc:sldLayoutChg>
        <pc:sldLayoutChg chg="del">
          <pc:chgData name="Barry Croxon" userId="4730de7a-0a8d-43ec-a661-2016f7f3b7c9" providerId="ADAL" clId="{858269DF-2510-4A21-AEB1-CB4CCEE12784}" dt="2018-09-26T15:26:30.213" v="392" actId="2696"/>
          <pc:sldLayoutMkLst>
            <pc:docMk/>
            <pc:sldMasterMk cId="716329614" sldId="2147483841"/>
            <pc:sldLayoutMk cId="4253592720" sldId="2147483865"/>
          </pc:sldLayoutMkLst>
        </pc:sldLayoutChg>
      </pc:sldMasterChg>
      <pc:sldMasterChg chg="del delSldLayout">
        <pc:chgData name="Barry Croxon" userId="4730de7a-0a8d-43ec-a661-2016f7f3b7c9" providerId="ADAL" clId="{858269DF-2510-4A21-AEB1-CB4CCEE12784}" dt="2018-09-26T15:26:29.556" v="320" actId="2696"/>
        <pc:sldMasterMkLst>
          <pc:docMk/>
          <pc:sldMasterMk cId="571872886" sldId="2147483866"/>
        </pc:sldMasterMkLst>
        <pc:sldLayoutChg chg="del">
          <pc:chgData name="Barry Croxon" userId="4730de7a-0a8d-43ec-a661-2016f7f3b7c9" providerId="ADAL" clId="{858269DF-2510-4A21-AEB1-CB4CCEE12784}" dt="2018-09-26T15:26:29.504" v="296" actId="2696"/>
          <pc:sldLayoutMkLst>
            <pc:docMk/>
            <pc:sldMasterMk cId="571872886" sldId="2147483866"/>
            <pc:sldLayoutMk cId="2675268824" sldId="2147483867"/>
          </pc:sldLayoutMkLst>
        </pc:sldLayoutChg>
        <pc:sldLayoutChg chg="del">
          <pc:chgData name="Barry Croxon" userId="4730de7a-0a8d-43ec-a661-2016f7f3b7c9" providerId="ADAL" clId="{858269DF-2510-4A21-AEB1-CB4CCEE12784}" dt="2018-09-26T15:26:29.519" v="297" actId="2696"/>
          <pc:sldLayoutMkLst>
            <pc:docMk/>
            <pc:sldMasterMk cId="571872886" sldId="2147483866"/>
            <pc:sldLayoutMk cId="766567492" sldId="2147483868"/>
          </pc:sldLayoutMkLst>
        </pc:sldLayoutChg>
        <pc:sldLayoutChg chg="del">
          <pc:chgData name="Barry Croxon" userId="4730de7a-0a8d-43ec-a661-2016f7f3b7c9" providerId="ADAL" clId="{858269DF-2510-4A21-AEB1-CB4CCEE12784}" dt="2018-09-26T15:26:29.519" v="298" actId="2696"/>
          <pc:sldLayoutMkLst>
            <pc:docMk/>
            <pc:sldMasterMk cId="571872886" sldId="2147483866"/>
            <pc:sldLayoutMk cId="3966548601" sldId="2147483869"/>
          </pc:sldLayoutMkLst>
        </pc:sldLayoutChg>
        <pc:sldLayoutChg chg="del">
          <pc:chgData name="Barry Croxon" userId="4730de7a-0a8d-43ec-a661-2016f7f3b7c9" providerId="ADAL" clId="{858269DF-2510-4A21-AEB1-CB4CCEE12784}" dt="2018-09-26T15:26:29.519" v="299" actId="2696"/>
          <pc:sldLayoutMkLst>
            <pc:docMk/>
            <pc:sldMasterMk cId="571872886" sldId="2147483866"/>
            <pc:sldLayoutMk cId="4032722876" sldId="2147483870"/>
          </pc:sldLayoutMkLst>
        </pc:sldLayoutChg>
        <pc:sldLayoutChg chg="del">
          <pc:chgData name="Barry Croxon" userId="4730de7a-0a8d-43ec-a661-2016f7f3b7c9" providerId="ADAL" clId="{858269DF-2510-4A21-AEB1-CB4CCEE12784}" dt="2018-09-26T15:26:29.519" v="300" actId="2696"/>
          <pc:sldLayoutMkLst>
            <pc:docMk/>
            <pc:sldMasterMk cId="571872886" sldId="2147483866"/>
            <pc:sldLayoutMk cId="266299573" sldId="2147483871"/>
          </pc:sldLayoutMkLst>
        </pc:sldLayoutChg>
        <pc:sldLayoutChg chg="del">
          <pc:chgData name="Barry Croxon" userId="4730de7a-0a8d-43ec-a661-2016f7f3b7c9" providerId="ADAL" clId="{858269DF-2510-4A21-AEB1-CB4CCEE12784}" dt="2018-09-26T15:26:29.519" v="301" actId="2696"/>
          <pc:sldLayoutMkLst>
            <pc:docMk/>
            <pc:sldMasterMk cId="571872886" sldId="2147483866"/>
            <pc:sldLayoutMk cId="1290263703" sldId="2147483872"/>
          </pc:sldLayoutMkLst>
        </pc:sldLayoutChg>
        <pc:sldLayoutChg chg="del">
          <pc:chgData name="Barry Croxon" userId="4730de7a-0a8d-43ec-a661-2016f7f3b7c9" providerId="ADAL" clId="{858269DF-2510-4A21-AEB1-CB4CCEE12784}" dt="2018-09-26T15:26:29.519" v="302" actId="2696"/>
          <pc:sldLayoutMkLst>
            <pc:docMk/>
            <pc:sldMasterMk cId="571872886" sldId="2147483866"/>
            <pc:sldLayoutMk cId="795441078" sldId="2147483873"/>
          </pc:sldLayoutMkLst>
        </pc:sldLayoutChg>
        <pc:sldLayoutChg chg="del">
          <pc:chgData name="Barry Croxon" userId="4730de7a-0a8d-43ec-a661-2016f7f3b7c9" providerId="ADAL" clId="{858269DF-2510-4A21-AEB1-CB4CCEE12784}" dt="2018-09-26T15:26:29.519" v="303" actId="2696"/>
          <pc:sldLayoutMkLst>
            <pc:docMk/>
            <pc:sldMasterMk cId="571872886" sldId="2147483866"/>
            <pc:sldLayoutMk cId="2590992538" sldId="2147483874"/>
          </pc:sldLayoutMkLst>
        </pc:sldLayoutChg>
        <pc:sldLayoutChg chg="del">
          <pc:chgData name="Barry Croxon" userId="4730de7a-0a8d-43ec-a661-2016f7f3b7c9" providerId="ADAL" clId="{858269DF-2510-4A21-AEB1-CB4CCEE12784}" dt="2018-09-26T15:26:29.519" v="304" actId="2696"/>
          <pc:sldLayoutMkLst>
            <pc:docMk/>
            <pc:sldMasterMk cId="571872886" sldId="2147483866"/>
            <pc:sldLayoutMk cId="2279044368" sldId="2147483875"/>
          </pc:sldLayoutMkLst>
        </pc:sldLayoutChg>
        <pc:sldLayoutChg chg="del">
          <pc:chgData name="Barry Croxon" userId="4730de7a-0a8d-43ec-a661-2016f7f3b7c9" providerId="ADAL" clId="{858269DF-2510-4A21-AEB1-CB4CCEE12784}" dt="2018-09-26T15:26:29.519" v="305" actId="2696"/>
          <pc:sldLayoutMkLst>
            <pc:docMk/>
            <pc:sldMasterMk cId="571872886" sldId="2147483866"/>
            <pc:sldLayoutMk cId="1359292737" sldId="2147483876"/>
          </pc:sldLayoutMkLst>
        </pc:sldLayoutChg>
        <pc:sldLayoutChg chg="del">
          <pc:chgData name="Barry Croxon" userId="4730de7a-0a8d-43ec-a661-2016f7f3b7c9" providerId="ADAL" clId="{858269DF-2510-4A21-AEB1-CB4CCEE12784}" dt="2018-09-26T15:26:29.519" v="306" actId="2696"/>
          <pc:sldLayoutMkLst>
            <pc:docMk/>
            <pc:sldMasterMk cId="571872886" sldId="2147483866"/>
            <pc:sldLayoutMk cId="1535294080" sldId="2147483877"/>
          </pc:sldLayoutMkLst>
        </pc:sldLayoutChg>
        <pc:sldLayoutChg chg="del">
          <pc:chgData name="Barry Croxon" userId="4730de7a-0a8d-43ec-a661-2016f7f3b7c9" providerId="ADAL" clId="{858269DF-2510-4A21-AEB1-CB4CCEE12784}" dt="2018-09-26T15:26:29.537" v="307" actId="2696"/>
          <pc:sldLayoutMkLst>
            <pc:docMk/>
            <pc:sldMasterMk cId="571872886" sldId="2147483866"/>
            <pc:sldLayoutMk cId="2661904764" sldId="2147483878"/>
          </pc:sldLayoutMkLst>
        </pc:sldLayoutChg>
        <pc:sldLayoutChg chg="del">
          <pc:chgData name="Barry Croxon" userId="4730de7a-0a8d-43ec-a661-2016f7f3b7c9" providerId="ADAL" clId="{858269DF-2510-4A21-AEB1-CB4CCEE12784}" dt="2018-09-26T15:26:29.539" v="308" actId="2696"/>
          <pc:sldLayoutMkLst>
            <pc:docMk/>
            <pc:sldMasterMk cId="571872886" sldId="2147483866"/>
            <pc:sldLayoutMk cId="68466039" sldId="2147483879"/>
          </pc:sldLayoutMkLst>
        </pc:sldLayoutChg>
        <pc:sldLayoutChg chg="del">
          <pc:chgData name="Barry Croxon" userId="4730de7a-0a8d-43ec-a661-2016f7f3b7c9" providerId="ADAL" clId="{858269DF-2510-4A21-AEB1-CB4CCEE12784}" dt="2018-09-26T15:26:29.540" v="309" actId="2696"/>
          <pc:sldLayoutMkLst>
            <pc:docMk/>
            <pc:sldMasterMk cId="571872886" sldId="2147483866"/>
            <pc:sldLayoutMk cId="3777877463" sldId="2147483880"/>
          </pc:sldLayoutMkLst>
        </pc:sldLayoutChg>
        <pc:sldLayoutChg chg="del">
          <pc:chgData name="Barry Croxon" userId="4730de7a-0a8d-43ec-a661-2016f7f3b7c9" providerId="ADAL" clId="{858269DF-2510-4A21-AEB1-CB4CCEE12784}" dt="2018-09-26T15:26:29.543" v="310" actId="2696"/>
          <pc:sldLayoutMkLst>
            <pc:docMk/>
            <pc:sldMasterMk cId="571872886" sldId="2147483866"/>
            <pc:sldLayoutMk cId="3794790467" sldId="2147483881"/>
          </pc:sldLayoutMkLst>
        </pc:sldLayoutChg>
        <pc:sldLayoutChg chg="del">
          <pc:chgData name="Barry Croxon" userId="4730de7a-0a8d-43ec-a661-2016f7f3b7c9" providerId="ADAL" clId="{858269DF-2510-4A21-AEB1-CB4CCEE12784}" dt="2018-09-26T15:26:29.547" v="311" actId="2696"/>
          <pc:sldLayoutMkLst>
            <pc:docMk/>
            <pc:sldMasterMk cId="571872886" sldId="2147483866"/>
            <pc:sldLayoutMk cId="2544824649" sldId="2147483882"/>
          </pc:sldLayoutMkLst>
        </pc:sldLayoutChg>
        <pc:sldLayoutChg chg="del">
          <pc:chgData name="Barry Croxon" userId="4730de7a-0a8d-43ec-a661-2016f7f3b7c9" providerId="ADAL" clId="{858269DF-2510-4A21-AEB1-CB4CCEE12784}" dt="2018-09-26T15:26:29.548" v="312" actId="2696"/>
          <pc:sldLayoutMkLst>
            <pc:docMk/>
            <pc:sldMasterMk cId="571872886" sldId="2147483866"/>
            <pc:sldLayoutMk cId="1228853383" sldId="2147483883"/>
          </pc:sldLayoutMkLst>
        </pc:sldLayoutChg>
        <pc:sldLayoutChg chg="del">
          <pc:chgData name="Barry Croxon" userId="4730de7a-0a8d-43ec-a661-2016f7f3b7c9" providerId="ADAL" clId="{858269DF-2510-4A21-AEB1-CB4CCEE12784}" dt="2018-09-26T15:26:29.549" v="313" actId="2696"/>
          <pc:sldLayoutMkLst>
            <pc:docMk/>
            <pc:sldMasterMk cId="571872886" sldId="2147483866"/>
            <pc:sldLayoutMk cId="1026841511" sldId="2147483884"/>
          </pc:sldLayoutMkLst>
        </pc:sldLayoutChg>
        <pc:sldLayoutChg chg="del">
          <pc:chgData name="Barry Croxon" userId="4730de7a-0a8d-43ec-a661-2016f7f3b7c9" providerId="ADAL" clId="{858269DF-2510-4A21-AEB1-CB4CCEE12784}" dt="2018-09-26T15:26:29.550" v="314" actId="2696"/>
          <pc:sldLayoutMkLst>
            <pc:docMk/>
            <pc:sldMasterMk cId="571872886" sldId="2147483866"/>
            <pc:sldLayoutMk cId="362985891" sldId="2147483885"/>
          </pc:sldLayoutMkLst>
        </pc:sldLayoutChg>
        <pc:sldLayoutChg chg="del">
          <pc:chgData name="Barry Croxon" userId="4730de7a-0a8d-43ec-a661-2016f7f3b7c9" providerId="ADAL" clId="{858269DF-2510-4A21-AEB1-CB4CCEE12784}" dt="2018-09-26T15:26:29.552" v="315" actId="2696"/>
          <pc:sldLayoutMkLst>
            <pc:docMk/>
            <pc:sldMasterMk cId="571872886" sldId="2147483866"/>
            <pc:sldLayoutMk cId="274368675" sldId="2147483886"/>
          </pc:sldLayoutMkLst>
        </pc:sldLayoutChg>
        <pc:sldLayoutChg chg="del">
          <pc:chgData name="Barry Croxon" userId="4730de7a-0a8d-43ec-a661-2016f7f3b7c9" providerId="ADAL" clId="{858269DF-2510-4A21-AEB1-CB4CCEE12784}" dt="2018-09-26T15:26:29.553" v="316" actId="2696"/>
          <pc:sldLayoutMkLst>
            <pc:docMk/>
            <pc:sldMasterMk cId="571872886" sldId="2147483866"/>
            <pc:sldLayoutMk cId="1407358406" sldId="2147483887"/>
          </pc:sldLayoutMkLst>
        </pc:sldLayoutChg>
        <pc:sldLayoutChg chg="del">
          <pc:chgData name="Barry Croxon" userId="4730de7a-0a8d-43ec-a661-2016f7f3b7c9" providerId="ADAL" clId="{858269DF-2510-4A21-AEB1-CB4CCEE12784}" dt="2018-09-26T15:26:29.554" v="317" actId="2696"/>
          <pc:sldLayoutMkLst>
            <pc:docMk/>
            <pc:sldMasterMk cId="571872886" sldId="2147483866"/>
            <pc:sldLayoutMk cId="143857104" sldId="2147483888"/>
          </pc:sldLayoutMkLst>
        </pc:sldLayoutChg>
        <pc:sldLayoutChg chg="del">
          <pc:chgData name="Barry Croxon" userId="4730de7a-0a8d-43ec-a661-2016f7f3b7c9" providerId="ADAL" clId="{858269DF-2510-4A21-AEB1-CB4CCEE12784}" dt="2018-09-26T15:26:29.555" v="318" actId="2696"/>
          <pc:sldLayoutMkLst>
            <pc:docMk/>
            <pc:sldMasterMk cId="571872886" sldId="2147483866"/>
            <pc:sldLayoutMk cId="622467949" sldId="2147483889"/>
          </pc:sldLayoutMkLst>
        </pc:sldLayoutChg>
        <pc:sldLayoutChg chg="del">
          <pc:chgData name="Barry Croxon" userId="4730de7a-0a8d-43ec-a661-2016f7f3b7c9" providerId="ADAL" clId="{858269DF-2510-4A21-AEB1-CB4CCEE12784}" dt="2018-09-26T15:26:29.556" v="319" actId="2696"/>
          <pc:sldLayoutMkLst>
            <pc:docMk/>
            <pc:sldMasterMk cId="571872886" sldId="2147483866"/>
            <pc:sldLayoutMk cId="3462527551" sldId="2147483890"/>
          </pc:sldLayoutMkLst>
        </pc:sldLayoutChg>
      </pc:sldMasterChg>
      <pc:sldMasterChg chg="del delSldLayout">
        <pc:chgData name="Barry Croxon" userId="4730de7a-0a8d-43ec-a661-2016f7f3b7c9" providerId="ADAL" clId="{858269DF-2510-4A21-AEB1-CB4CCEE12784}" dt="2018-09-26T15:26:31.203" v="513" actId="2696"/>
        <pc:sldMasterMkLst>
          <pc:docMk/>
          <pc:sldMasterMk cId="2475725081" sldId="2147483891"/>
        </pc:sldMasterMkLst>
        <pc:sldLayoutChg chg="del">
          <pc:chgData name="Barry Croxon" userId="4730de7a-0a8d-43ec-a661-2016f7f3b7c9" providerId="ADAL" clId="{858269DF-2510-4A21-AEB1-CB4CCEE12784}" dt="2018-09-26T15:26:31.076" v="464" actId="2696"/>
          <pc:sldLayoutMkLst>
            <pc:docMk/>
            <pc:sldMasterMk cId="2475725081" sldId="2147483891"/>
            <pc:sldLayoutMk cId="160676447" sldId="2147483892"/>
          </pc:sldLayoutMkLst>
        </pc:sldLayoutChg>
        <pc:sldLayoutChg chg="del">
          <pc:chgData name="Barry Croxon" userId="4730de7a-0a8d-43ec-a661-2016f7f3b7c9" providerId="ADAL" clId="{858269DF-2510-4A21-AEB1-CB4CCEE12784}" dt="2018-09-26T15:26:31.092" v="465" actId="2696"/>
          <pc:sldLayoutMkLst>
            <pc:docMk/>
            <pc:sldMasterMk cId="2475725081" sldId="2147483891"/>
            <pc:sldLayoutMk cId="3631678727" sldId="2147483893"/>
          </pc:sldLayoutMkLst>
        </pc:sldLayoutChg>
        <pc:sldLayoutChg chg="del">
          <pc:chgData name="Barry Croxon" userId="4730de7a-0a8d-43ec-a661-2016f7f3b7c9" providerId="ADAL" clId="{858269DF-2510-4A21-AEB1-CB4CCEE12784}" dt="2018-09-26T15:26:31.092" v="466" actId="2696"/>
          <pc:sldLayoutMkLst>
            <pc:docMk/>
            <pc:sldMasterMk cId="2475725081" sldId="2147483891"/>
            <pc:sldLayoutMk cId="2215117942" sldId="2147483894"/>
          </pc:sldLayoutMkLst>
        </pc:sldLayoutChg>
        <pc:sldLayoutChg chg="del">
          <pc:chgData name="Barry Croxon" userId="4730de7a-0a8d-43ec-a661-2016f7f3b7c9" providerId="ADAL" clId="{858269DF-2510-4A21-AEB1-CB4CCEE12784}" dt="2018-09-26T15:26:31.092" v="467" actId="2696"/>
          <pc:sldLayoutMkLst>
            <pc:docMk/>
            <pc:sldMasterMk cId="2475725081" sldId="2147483891"/>
            <pc:sldLayoutMk cId="2142204178" sldId="2147483895"/>
          </pc:sldLayoutMkLst>
        </pc:sldLayoutChg>
        <pc:sldLayoutChg chg="del">
          <pc:chgData name="Barry Croxon" userId="4730de7a-0a8d-43ec-a661-2016f7f3b7c9" providerId="ADAL" clId="{858269DF-2510-4A21-AEB1-CB4CCEE12784}" dt="2018-09-26T15:26:31.092" v="468" actId="2696"/>
          <pc:sldLayoutMkLst>
            <pc:docMk/>
            <pc:sldMasterMk cId="2475725081" sldId="2147483891"/>
            <pc:sldLayoutMk cId="1632557444" sldId="2147483896"/>
          </pc:sldLayoutMkLst>
        </pc:sldLayoutChg>
        <pc:sldLayoutChg chg="del">
          <pc:chgData name="Barry Croxon" userId="4730de7a-0a8d-43ec-a661-2016f7f3b7c9" providerId="ADAL" clId="{858269DF-2510-4A21-AEB1-CB4CCEE12784}" dt="2018-09-26T15:26:31.092" v="469" actId="2696"/>
          <pc:sldLayoutMkLst>
            <pc:docMk/>
            <pc:sldMasterMk cId="2475725081" sldId="2147483891"/>
            <pc:sldLayoutMk cId="289425765" sldId="2147483897"/>
          </pc:sldLayoutMkLst>
        </pc:sldLayoutChg>
        <pc:sldLayoutChg chg="del">
          <pc:chgData name="Barry Croxon" userId="4730de7a-0a8d-43ec-a661-2016f7f3b7c9" providerId="ADAL" clId="{858269DF-2510-4A21-AEB1-CB4CCEE12784}" dt="2018-09-26T15:26:31.108" v="470" actId="2696"/>
          <pc:sldLayoutMkLst>
            <pc:docMk/>
            <pc:sldMasterMk cId="2475725081" sldId="2147483891"/>
            <pc:sldLayoutMk cId="1853182490" sldId="2147483898"/>
          </pc:sldLayoutMkLst>
        </pc:sldLayoutChg>
        <pc:sldLayoutChg chg="del">
          <pc:chgData name="Barry Croxon" userId="4730de7a-0a8d-43ec-a661-2016f7f3b7c9" providerId="ADAL" clId="{858269DF-2510-4A21-AEB1-CB4CCEE12784}" dt="2018-09-26T15:26:31.108" v="471" actId="2696"/>
          <pc:sldLayoutMkLst>
            <pc:docMk/>
            <pc:sldMasterMk cId="2475725081" sldId="2147483891"/>
            <pc:sldLayoutMk cId="3527043396" sldId="2147483899"/>
          </pc:sldLayoutMkLst>
        </pc:sldLayoutChg>
        <pc:sldLayoutChg chg="del">
          <pc:chgData name="Barry Croxon" userId="4730de7a-0a8d-43ec-a661-2016f7f3b7c9" providerId="ADAL" clId="{858269DF-2510-4A21-AEB1-CB4CCEE12784}" dt="2018-09-26T15:26:31.108" v="472" actId="2696"/>
          <pc:sldLayoutMkLst>
            <pc:docMk/>
            <pc:sldMasterMk cId="2475725081" sldId="2147483891"/>
            <pc:sldLayoutMk cId="1533492840" sldId="2147483900"/>
          </pc:sldLayoutMkLst>
        </pc:sldLayoutChg>
        <pc:sldLayoutChg chg="del">
          <pc:chgData name="Barry Croxon" userId="4730de7a-0a8d-43ec-a661-2016f7f3b7c9" providerId="ADAL" clId="{858269DF-2510-4A21-AEB1-CB4CCEE12784}" dt="2018-09-26T15:26:31.108" v="473" actId="2696"/>
          <pc:sldLayoutMkLst>
            <pc:docMk/>
            <pc:sldMasterMk cId="2475725081" sldId="2147483891"/>
            <pc:sldLayoutMk cId="149524402" sldId="2147483901"/>
          </pc:sldLayoutMkLst>
        </pc:sldLayoutChg>
        <pc:sldLayoutChg chg="del">
          <pc:chgData name="Barry Croxon" userId="4730de7a-0a8d-43ec-a661-2016f7f3b7c9" providerId="ADAL" clId="{858269DF-2510-4A21-AEB1-CB4CCEE12784}" dt="2018-09-26T15:26:31.108" v="474" actId="2696"/>
          <pc:sldLayoutMkLst>
            <pc:docMk/>
            <pc:sldMasterMk cId="2475725081" sldId="2147483891"/>
            <pc:sldLayoutMk cId="886483673" sldId="2147483902"/>
          </pc:sldLayoutMkLst>
        </pc:sldLayoutChg>
        <pc:sldLayoutChg chg="del">
          <pc:chgData name="Barry Croxon" userId="4730de7a-0a8d-43ec-a661-2016f7f3b7c9" providerId="ADAL" clId="{858269DF-2510-4A21-AEB1-CB4CCEE12784}" dt="2018-09-26T15:26:31.108" v="475" actId="2696"/>
          <pc:sldLayoutMkLst>
            <pc:docMk/>
            <pc:sldMasterMk cId="2475725081" sldId="2147483891"/>
            <pc:sldLayoutMk cId="2028530703" sldId="2147483903"/>
          </pc:sldLayoutMkLst>
        </pc:sldLayoutChg>
        <pc:sldLayoutChg chg="del">
          <pc:chgData name="Barry Croxon" userId="4730de7a-0a8d-43ec-a661-2016f7f3b7c9" providerId="ADAL" clId="{858269DF-2510-4A21-AEB1-CB4CCEE12784}" dt="2018-09-26T15:26:31.133" v="476" actId="2696"/>
          <pc:sldLayoutMkLst>
            <pc:docMk/>
            <pc:sldMasterMk cId="2475725081" sldId="2147483891"/>
            <pc:sldLayoutMk cId="1617909251" sldId="2147483904"/>
          </pc:sldLayoutMkLst>
        </pc:sldLayoutChg>
        <pc:sldLayoutChg chg="del">
          <pc:chgData name="Barry Croxon" userId="4730de7a-0a8d-43ec-a661-2016f7f3b7c9" providerId="ADAL" clId="{858269DF-2510-4A21-AEB1-CB4CCEE12784}" dt="2018-09-26T15:26:31.134" v="477" actId="2696"/>
          <pc:sldLayoutMkLst>
            <pc:docMk/>
            <pc:sldMasterMk cId="2475725081" sldId="2147483891"/>
            <pc:sldLayoutMk cId="2129273919" sldId="2147483905"/>
          </pc:sldLayoutMkLst>
        </pc:sldLayoutChg>
        <pc:sldLayoutChg chg="del">
          <pc:chgData name="Barry Croxon" userId="4730de7a-0a8d-43ec-a661-2016f7f3b7c9" providerId="ADAL" clId="{858269DF-2510-4A21-AEB1-CB4CCEE12784}" dt="2018-09-26T15:26:31.135" v="478" actId="2696"/>
          <pc:sldLayoutMkLst>
            <pc:docMk/>
            <pc:sldMasterMk cId="2475725081" sldId="2147483891"/>
            <pc:sldLayoutMk cId="3776865208" sldId="2147483906"/>
          </pc:sldLayoutMkLst>
        </pc:sldLayoutChg>
        <pc:sldLayoutChg chg="del">
          <pc:chgData name="Barry Croxon" userId="4730de7a-0a8d-43ec-a661-2016f7f3b7c9" providerId="ADAL" clId="{858269DF-2510-4A21-AEB1-CB4CCEE12784}" dt="2018-09-26T15:26:31.136" v="479" actId="2696"/>
          <pc:sldLayoutMkLst>
            <pc:docMk/>
            <pc:sldMasterMk cId="2475725081" sldId="2147483891"/>
            <pc:sldLayoutMk cId="1049720871" sldId="2147483907"/>
          </pc:sldLayoutMkLst>
        </pc:sldLayoutChg>
        <pc:sldLayoutChg chg="del">
          <pc:chgData name="Barry Croxon" userId="4730de7a-0a8d-43ec-a661-2016f7f3b7c9" providerId="ADAL" clId="{858269DF-2510-4A21-AEB1-CB4CCEE12784}" dt="2018-09-26T15:26:31.137" v="480" actId="2696"/>
          <pc:sldLayoutMkLst>
            <pc:docMk/>
            <pc:sldMasterMk cId="2475725081" sldId="2147483891"/>
            <pc:sldLayoutMk cId="581397299" sldId="2147483908"/>
          </pc:sldLayoutMkLst>
        </pc:sldLayoutChg>
        <pc:sldLayoutChg chg="del">
          <pc:chgData name="Barry Croxon" userId="4730de7a-0a8d-43ec-a661-2016f7f3b7c9" providerId="ADAL" clId="{858269DF-2510-4A21-AEB1-CB4CCEE12784}" dt="2018-09-26T15:26:31.138" v="481" actId="2696"/>
          <pc:sldLayoutMkLst>
            <pc:docMk/>
            <pc:sldMasterMk cId="2475725081" sldId="2147483891"/>
            <pc:sldLayoutMk cId="565687957" sldId="2147483909"/>
          </pc:sldLayoutMkLst>
        </pc:sldLayoutChg>
        <pc:sldLayoutChg chg="del">
          <pc:chgData name="Barry Croxon" userId="4730de7a-0a8d-43ec-a661-2016f7f3b7c9" providerId="ADAL" clId="{858269DF-2510-4A21-AEB1-CB4CCEE12784}" dt="2018-09-26T15:26:31.138" v="482" actId="2696"/>
          <pc:sldLayoutMkLst>
            <pc:docMk/>
            <pc:sldMasterMk cId="2475725081" sldId="2147483891"/>
            <pc:sldLayoutMk cId="877574273" sldId="2147483910"/>
          </pc:sldLayoutMkLst>
        </pc:sldLayoutChg>
        <pc:sldLayoutChg chg="del">
          <pc:chgData name="Barry Croxon" userId="4730de7a-0a8d-43ec-a661-2016f7f3b7c9" providerId="ADAL" clId="{858269DF-2510-4A21-AEB1-CB4CCEE12784}" dt="2018-09-26T15:26:31.139" v="483" actId="2696"/>
          <pc:sldLayoutMkLst>
            <pc:docMk/>
            <pc:sldMasterMk cId="2475725081" sldId="2147483891"/>
            <pc:sldLayoutMk cId="3207511066" sldId="2147483911"/>
          </pc:sldLayoutMkLst>
        </pc:sldLayoutChg>
        <pc:sldLayoutChg chg="del">
          <pc:chgData name="Barry Croxon" userId="4730de7a-0a8d-43ec-a661-2016f7f3b7c9" providerId="ADAL" clId="{858269DF-2510-4A21-AEB1-CB4CCEE12784}" dt="2018-09-26T15:26:31.142" v="484" actId="2696"/>
          <pc:sldLayoutMkLst>
            <pc:docMk/>
            <pc:sldMasterMk cId="2475725081" sldId="2147483891"/>
            <pc:sldLayoutMk cId="3715420355" sldId="2147483912"/>
          </pc:sldLayoutMkLst>
        </pc:sldLayoutChg>
        <pc:sldLayoutChg chg="del">
          <pc:chgData name="Barry Croxon" userId="4730de7a-0a8d-43ec-a661-2016f7f3b7c9" providerId="ADAL" clId="{858269DF-2510-4A21-AEB1-CB4CCEE12784}" dt="2018-09-26T15:26:31.147" v="485" actId="2696"/>
          <pc:sldLayoutMkLst>
            <pc:docMk/>
            <pc:sldMasterMk cId="2475725081" sldId="2147483891"/>
            <pc:sldLayoutMk cId="289649794" sldId="2147483913"/>
          </pc:sldLayoutMkLst>
        </pc:sldLayoutChg>
        <pc:sldLayoutChg chg="del">
          <pc:chgData name="Barry Croxon" userId="4730de7a-0a8d-43ec-a661-2016f7f3b7c9" providerId="ADAL" clId="{858269DF-2510-4A21-AEB1-CB4CCEE12784}" dt="2018-09-26T15:26:31.151" v="486" actId="2696"/>
          <pc:sldLayoutMkLst>
            <pc:docMk/>
            <pc:sldMasterMk cId="2475725081" sldId="2147483891"/>
            <pc:sldLayoutMk cId="1237835935" sldId="2147483914"/>
          </pc:sldLayoutMkLst>
        </pc:sldLayoutChg>
        <pc:sldLayoutChg chg="del">
          <pc:chgData name="Barry Croxon" userId="4730de7a-0a8d-43ec-a661-2016f7f3b7c9" providerId="ADAL" clId="{858269DF-2510-4A21-AEB1-CB4CCEE12784}" dt="2018-09-26T15:26:30.920" v="459" actId="2696"/>
          <pc:sldLayoutMkLst>
            <pc:docMk/>
            <pc:sldMasterMk cId="2475725081" sldId="2147483891"/>
            <pc:sldLayoutMk cId="505890622" sldId="2147483915"/>
          </pc:sldLayoutMkLst>
        </pc:sldLayoutChg>
        <pc:sldLayoutChg chg="del">
          <pc:chgData name="Barry Croxon" userId="4730de7a-0a8d-43ec-a661-2016f7f3b7c9" providerId="ADAL" clId="{858269DF-2510-4A21-AEB1-CB4CCEE12784}" dt="2018-09-26T15:26:31.154" v="487" actId="2696"/>
          <pc:sldLayoutMkLst>
            <pc:docMk/>
            <pc:sldMasterMk cId="2475725081" sldId="2147483891"/>
            <pc:sldLayoutMk cId="4197210035" sldId="2147483916"/>
          </pc:sldLayoutMkLst>
        </pc:sldLayoutChg>
        <pc:sldLayoutChg chg="del">
          <pc:chgData name="Barry Croxon" userId="4730de7a-0a8d-43ec-a661-2016f7f3b7c9" providerId="ADAL" clId="{858269DF-2510-4A21-AEB1-CB4CCEE12784}" dt="2018-09-26T15:26:31.156" v="488" actId="2696"/>
          <pc:sldLayoutMkLst>
            <pc:docMk/>
            <pc:sldMasterMk cId="2475725081" sldId="2147483891"/>
            <pc:sldLayoutMk cId="548243768" sldId="2147483917"/>
          </pc:sldLayoutMkLst>
        </pc:sldLayoutChg>
        <pc:sldLayoutChg chg="del">
          <pc:chgData name="Barry Croxon" userId="4730de7a-0a8d-43ec-a661-2016f7f3b7c9" providerId="ADAL" clId="{858269DF-2510-4A21-AEB1-CB4CCEE12784}" dt="2018-09-26T15:26:31.156" v="489" actId="2696"/>
          <pc:sldLayoutMkLst>
            <pc:docMk/>
            <pc:sldMasterMk cId="2475725081" sldId="2147483891"/>
            <pc:sldLayoutMk cId="1549348131" sldId="2147483918"/>
          </pc:sldLayoutMkLst>
        </pc:sldLayoutChg>
        <pc:sldLayoutChg chg="del">
          <pc:chgData name="Barry Croxon" userId="4730de7a-0a8d-43ec-a661-2016f7f3b7c9" providerId="ADAL" clId="{858269DF-2510-4A21-AEB1-CB4CCEE12784}" dt="2018-09-26T15:26:31.156" v="490" actId="2696"/>
          <pc:sldLayoutMkLst>
            <pc:docMk/>
            <pc:sldMasterMk cId="2475725081" sldId="2147483891"/>
            <pc:sldLayoutMk cId="1057531807" sldId="2147483919"/>
          </pc:sldLayoutMkLst>
        </pc:sldLayoutChg>
        <pc:sldLayoutChg chg="del">
          <pc:chgData name="Barry Croxon" userId="4730de7a-0a8d-43ec-a661-2016f7f3b7c9" providerId="ADAL" clId="{858269DF-2510-4A21-AEB1-CB4CCEE12784}" dt="2018-09-26T15:26:31.156" v="491" actId="2696"/>
          <pc:sldLayoutMkLst>
            <pc:docMk/>
            <pc:sldMasterMk cId="2475725081" sldId="2147483891"/>
            <pc:sldLayoutMk cId="3593084263" sldId="2147483920"/>
          </pc:sldLayoutMkLst>
        </pc:sldLayoutChg>
        <pc:sldLayoutChg chg="del">
          <pc:chgData name="Barry Croxon" userId="4730de7a-0a8d-43ec-a661-2016f7f3b7c9" providerId="ADAL" clId="{858269DF-2510-4A21-AEB1-CB4CCEE12784}" dt="2018-09-26T15:26:31.156" v="492" actId="2696"/>
          <pc:sldLayoutMkLst>
            <pc:docMk/>
            <pc:sldMasterMk cId="2475725081" sldId="2147483891"/>
            <pc:sldLayoutMk cId="2111384984" sldId="2147483921"/>
          </pc:sldLayoutMkLst>
        </pc:sldLayoutChg>
        <pc:sldLayoutChg chg="del">
          <pc:chgData name="Barry Croxon" userId="4730de7a-0a8d-43ec-a661-2016f7f3b7c9" providerId="ADAL" clId="{858269DF-2510-4A21-AEB1-CB4CCEE12784}" dt="2018-09-26T15:26:31.156" v="493" actId="2696"/>
          <pc:sldLayoutMkLst>
            <pc:docMk/>
            <pc:sldMasterMk cId="2475725081" sldId="2147483891"/>
            <pc:sldLayoutMk cId="615366588" sldId="2147483922"/>
          </pc:sldLayoutMkLst>
        </pc:sldLayoutChg>
        <pc:sldLayoutChg chg="del">
          <pc:chgData name="Barry Croxon" userId="4730de7a-0a8d-43ec-a661-2016f7f3b7c9" providerId="ADAL" clId="{858269DF-2510-4A21-AEB1-CB4CCEE12784}" dt="2018-09-26T15:26:31.156" v="494" actId="2696"/>
          <pc:sldLayoutMkLst>
            <pc:docMk/>
            <pc:sldMasterMk cId="2475725081" sldId="2147483891"/>
            <pc:sldLayoutMk cId="2815983939" sldId="2147483923"/>
          </pc:sldLayoutMkLst>
        </pc:sldLayoutChg>
        <pc:sldLayoutChg chg="del">
          <pc:chgData name="Barry Croxon" userId="4730de7a-0a8d-43ec-a661-2016f7f3b7c9" providerId="ADAL" clId="{858269DF-2510-4A21-AEB1-CB4CCEE12784}" dt="2018-09-26T15:26:31.156" v="495" actId="2696"/>
          <pc:sldLayoutMkLst>
            <pc:docMk/>
            <pc:sldMasterMk cId="2475725081" sldId="2147483891"/>
            <pc:sldLayoutMk cId="3742168108" sldId="2147483924"/>
          </pc:sldLayoutMkLst>
        </pc:sldLayoutChg>
        <pc:sldLayoutChg chg="del">
          <pc:chgData name="Barry Croxon" userId="4730de7a-0a8d-43ec-a661-2016f7f3b7c9" providerId="ADAL" clId="{858269DF-2510-4A21-AEB1-CB4CCEE12784}" dt="2018-09-26T15:26:31.156" v="496" actId="2696"/>
          <pc:sldLayoutMkLst>
            <pc:docMk/>
            <pc:sldMasterMk cId="2475725081" sldId="2147483891"/>
            <pc:sldLayoutMk cId="817894362" sldId="2147483925"/>
          </pc:sldLayoutMkLst>
        </pc:sldLayoutChg>
        <pc:sldLayoutChg chg="del">
          <pc:chgData name="Barry Croxon" userId="4730de7a-0a8d-43ec-a661-2016f7f3b7c9" providerId="ADAL" clId="{858269DF-2510-4A21-AEB1-CB4CCEE12784}" dt="2018-09-26T15:26:31.172" v="497" actId="2696"/>
          <pc:sldLayoutMkLst>
            <pc:docMk/>
            <pc:sldMasterMk cId="2475725081" sldId="2147483891"/>
            <pc:sldLayoutMk cId="2212042251" sldId="2147483926"/>
          </pc:sldLayoutMkLst>
        </pc:sldLayoutChg>
        <pc:sldLayoutChg chg="del">
          <pc:chgData name="Barry Croxon" userId="4730de7a-0a8d-43ec-a661-2016f7f3b7c9" providerId="ADAL" clId="{858269DF-2510-4A21-AEB1-CB4CCEE12784}" dt="2018-09-26T15:26:31.172" v="498" actId="2696"/>
          <pc:sldLayoutMkLst>
            <pc:docMk/>
            <pc:sldMasterMk cId="2475725081" sldId="2147483891"/>
            <pc:sldLayoutMk cId="465843313" sldId="2147483927"/>
          </pc:sldLayoutMkLst>
        </pc:sldLayoutChg>
        <pc:sldLayoutChg chg="del">
          <pc:chgData name="Barry Croxon" userId="4730de7a-0a8d-43ec-a661-2016f7f3b7c9" providerId="ADAL" clId="{858269DF-2510-4A21-AEB1-CB4CCEE12784}" dt="2018-09-26T15:26:31.172" v="499" actId="2696"/>
          <pc:sldLayoutMkLst>
            <pc:docMk/>
            <pc:sldMasterMk cId="2475725081" sldId="2147483891"/>
            <pc:sldLayoutMk cId="1978010683" sldId="2147483928"/>
          </pc:sldLayoutMkLst>
        </pc:sldLayoutChg>
        <pc:sldLayoutChg chg="del">
          <pc:chgData name="Barry Croxon" userId="4730de7a-0a8d-43ec-a661-2016f7f3b7c9" providerId="ADAL" clId="{858269DF-2510-4A21-AEB1-CB4CCEE12784}" dt="2018-09-26T15:26:31.172" v="500" actId="2696"/>
          <pc:sldLayoutMkLst>
            <pc:docMk/>
            <pc:sldMasterMk cId="2475725081" sldId="2147483891"/>
            <pc:sldLayoutMk cId="3835733497" sldId="2147483929"/>
          </pc:sldLayoutMkLst>
        </pc:sldLayoutChg>
        <pc:sldLayoutChg chg="del">
          <pc:chgData name="Barry Croxon" userId="4730de7a-0a8d-43ec-a661-2016f7f3b7c9" providerId="ADAL" clId="{858269DF-2510-4A21-AEB1-CB4CCEE12784}" dt="2018-09-26T15:26:31.172" v="501" actId="2696"/>
          <pc:sldLayoutMkLst>
            <pc:docMk/>
            <pc:sldMasterMk cId="2475725081" sldId="2147483891"/>
            <pc:sldLayoutMk cId="2989116701" sldId="2147483930"/>
          </pc:sldLayoutMkLst>
        </pc:sldLayoutChg>
        <pc:sldLayoutChg chg="del">
          <pc:chgData name="Barry Croxon" userId="4730de7a-0a8d-43ec-a661-2016f7f3b7c9" providerId="ADAL" clId="{858269DF-2510-4A21-AEB1-CB4CCEE12784}" dt="2018-09-26T15:26:31.187" v="502" actId="2696"/>
          <pc:sldLayoutMkLst>
            <pc:docMk/>
            <pc:sldMasterMk cId="2475725081" sldId="2147483891"/>
            <pc:sldLayoutMk cId="395350687" sldId="2147483931"/>
          </pc:sldLayoutMkLst>
        </pc:sldLayoutChg>
        <pc:sldLayoutChg chg="del">
          <pc:chgData name="Barry Croxon" userId="4730de7a-0a8d-43ec-a661-2016f7f3b7c9" providerId="ADAL" clId="{858269DF-2510-4A21-AEB1-CB4CCEE12784}" dt="2018-09-26T15:26:31.187" v="503" actId="2696"/>
          <pc:sldLayoutMkLst>
            <pc:docMk/>
            <pc:sldMasterMk cId="2475725081" sldId="2147483891"/>
            <pc:sldLayoutMk cId="2292093347" sldId="2147483932"/>
          </pc:sldLayoutMkLst>
        </pc:sldLayoutChg>
        <pc:sldLayoutChg chg="del">
          <pc:chgData name="Barry Croxon" userId="4730de7a-0a8d-43ec-a661-2016f7f3b7c9" providerId="ADAL" clId="{858269DF-2510-4A21-AEB1-CB4CCEE12784}" dt="2018-09-26T15:26:31.187" v="504" actId="2696"/>
          <pc:sldLayoutMkLst>
            <pc:docMk/>
            <pc:sldMasterMk cId="2475725081" sldId="2147483891"/>
            <pc:sldLayoutMk cId="2425490412" sldId="2147483933"/>
          </pc:sldLayoutMkLst>
        </pc:sldLayoutChg>
        <pc:sldLayoutChg chg="del">
          <pc:chgData name="Barry Croxon" userId="4730de7a-0a8d-43ec-a661-2016f7f3b7c9" providerId="ADAL" clId="{858269DF-2510-4A21-AEB1-CB4CCEE12784}" dt="2018-09-26T15:26:31.187" v="505" actId="2696"/>
          <pc:sldLayoutMkLst>
            <pc:docMk/>
            <pc:sldMasterMk cId="2475725081" sldId="2147483891"/>
            <pc:sldLayoutMk cId="3524406718" sldId="2147483934"/>
          </pc:sldLayoutMkLst>
        </pc:sldLayoutChg>
        <pc:sldLayoutChg chg="del">
          <pc:chgData name="Barry Croxon" userId="4730de7a-0a8d-43ec-a661-2016f7f3b7c9" providerId="ADAL" clId="{858269DF-2510-4A21-AEB1-CB4CCEE12784}" dt="2018-09-26T15:26:31.187" v="506" actId="2696"/>
          <pc:sldLayoutMkLst>
            <pc:docMk/>
            <pc:sldMasterMk cId="2475725081" sldId="2147483891"/>
            <pc:sldLayoutMk cId="3211578320" sldId="2147483935"/>
          </pc:sldLayoutMkLst>
        </pc:sldLayoutChg>
        <pc:sldLayoutChg chg="del">
          <pc:chgData name="Barry Croxon" userId="4730de7a-0a8d-43ec-a661-2016f7f3b7c9" providerId="ADAL" clId="{858269DF-2510-4A21-AEB1-CB4CCEE12784}" dt="2018-09-26T15:26:31.187" v="507" actId="2696"/>
          <pc:sldLayoutMkLst>
            <pc:docMk/>
            <pc:sldMasterMk cId="2475725081" sldId="2147483891"/>
            <pc:sldLayoutMk cId="1752834667" sldId="2147483936"/>
          </pc:sldLayoutMkLst>
        </pc:sldLayoutChg>
        <pc:sldLayoutChg chg="del">
          <pc:chgData name="Barry Croxon" userId="4730de7a-0a8d-43ec-a661-2016f7f3b7c9" providerId="ADAL" clId="{858269DF-2510-4A21-AEB1-CB4CCEE12784}" dt="2018-09-26T15:26:31.187" v="508" actId="2696"/>
          <pc:sldLayoutMkLst>
            <pc:docMk/>
            <pc:sldMasterMk cId="2475725081" sldId="2147483891"/>
            <pc:sldLayoutMk cId="2415959961" sldId="2147483937"/>
          </pc:sldLayoutMkLst>
        </pc:sldLayoutChg>
        <pc:sldLayoutChg chg="del">
          <pc:chgData name="Barry Croxon" userId="4730de7a-0a8d-43ec-a661-2016f7f3b7c9" providerId="ADAL" clId="{858269DF-2510-4A21-AEB1-CB4CCEE12784}" dt="2018-09-26T15:26:31.203" v="509" actId="2696"/>
          <pc:sldLayoutMkLst>
            <pc:docMk/>
            <pc:sldMasterMk cId="2475725081" sldId="2147483891"/>
            <pc:sldLayoutMk cId="1038226297" sldId="2147483938"/>
          </pc:sldLayoutMkLst>
        </pc:sldLayoutChg>
        <pc:sldLayoutChg chg="del">
          <pc:chgData name="Barry Croxon" userId="4730de7a-0a8d-43ec-a661-2016f7f3b7c9" providerId="ADAL" clId="{858269DF-2510-4A21-AEB1-CB4CCEE12784}" dt="2018-09-26T15:26:31.203" v="510" actId="2696"/>
          <pc:sldLayoutMkLst>
            <pc:docMk/>
            <pc:sldMasterMk cId="2475725081" sldId="2147483891"/>
            <pc:sldLayoutMk cId="2765332014" sldId="2147483939"/>
          </pc:sldLayoutMkLst>
        </pc:sldLayoutChg>
        <pc:sldLayoutChg chg="del">
          <pc:chgData name="Barry Croxon" userId="4730de7a-0a8d-43ec-a661-2016f7f3b7c9" providerId="ADAL" clId="{858269DF-2510-4A21-AEB1-CB4CCEE12784}" dt="2018-09-26T15:26:31.203" v="511" actId="2696"/>
          <pc:sldLayoutMkLst>
            <pc:docMk/>
            <pc:sldMasterMk cId="2475725081" sldId="2147483891"/>
            <pc:sldLayoutMk cId="1998525197" sldId="2147483940"/>
          </pc:sldLayoutMkLst>
        </pc:sldLayoutChg>
        <pc:sldLayoutChg chg="del">
          <pc:chgData name="Barry Croxon" userId="4730de7a-0a8d-43ec-a661-2016f7f3b7c9" providerId="ADAL" clId="{858269DF-2510-4A21-AEB1-CB4CCEE12784}" dt="2018-09-26T15:26:31.203" v="512" actId="2696"/>
          <pc:sldLayoutMkLst>
            <pc:docMk/>
            <pc:sldMasterMk cId="2475725081" sldId="2147483891"/>
            <pc:sldLayoutMk cId="815789611" sldId="2147483941"/>
          </pc:sldLayoutMkLst>
        </pc:sldLayoutChg>
      </pc:sldMasterChg>
      <pc:sldMasterChg chg="del delSldLayout">
        <pc:chgData name="Barry Croxon" userId="4730de7a-0a8d-43ec-a661-2016f7f3b7c9" providerId="ADAL" clId="{858269DF-2510-4A21-AEB1-CB4CCEE12784}" dt="2018-09-26T15:26:30.326" v="419" actId="2696"/>
        <pc:sldMasterMkLst>
          <pc:docMk/>
          <pc:sldMasterMk cId="3419527664" sldId="2147483942"/>
        </pc:sldMasterMkLst>
        <pc:sldLayoutChg chg="del">
          <pc:chgData name="Barry Croxon" userId="4730de7a-0a8d-43ec-a661-2016f7f3b7c9" providerId="ADAL" clId="{858269DF-2510-4A21-AEB1-CB4CCEE12784}" dt="2018-09-26T15:26:30.268" v="396" actId="2696"/>
          <pc:sldLayoutMkLst>
            <pc:docMk/>
            <pc:sldMasterMk cId="3419527664" sldId="2147483942"/>
            <pc:sldLayoutMk cId="3743149196" sldId="2147483943"/>
          </pc:sldLayoutMkLst>
        </pc:sldLayoutChg>
        <pc:sldLayoutChg chg="del">
          <pc:chgData name="Barry Croxon" userId="4730de7a-0a8d-43ec-a661-2016f7f3b7c9" providerId="ADAL" clId="{858269DF-2510-4A21-AEB1-CB4CCEE12784}" dt="2018-09-26T15:26:30.271" v="397" actId="2696"/>
          <pc:sldLayoutMkLst>
            <pc:docMk/>
            <pc:sldMasterMk cId="3419527664" sldId="2147483942"/>
            <pc:sldLayoutMk cId="1802852981" sldId="2147483944"/>
          </pc:sldLayoutMkLst>
        </pc:sldLayoutChg>
        <pc:sldLayoutChg chg="del">
          <pc:chgData name="Barry Croxon" userId="4730de7a-0a8d-43ec-a661-2016f7f3b7c9" providerId="ADAL" clId="{858269DF-2510-4A21-AEB1-CB4CCEE12784}" dt="2018-09-26T15:26:30.275" v="398" actId="2696"/>
          <pc:sldLayoutMkLst>
            <pc:docMk/>
            <pc:sldMasterMk cId="3419527664" sldId="2147483942"/>
            <pc:sldLayoutMk cId="3115688497" sldId="2147483945"/>
          </pc:sldLayoutMkLst>
        </pc:sldLayoutChg>
        <pc:sldLayoutChg chg="del">
          <pc:chgData name="Barry Croxon" userId="4730de7a-0a8d-43ec-a661-2016f7f3b7c9" providerId="ADAL" clId="{858269DF-2510-4A21-AEB1-CB4CCEE12784}" dt="2018-09-26T15:26:30.281" v="399" actId="2696"/>
          <pc:sldLayoutMkLst>
            <pc:docMk/>
            <pc:sldMasterMk cId="3419527664" sldId="2147483942"/>
            <pc:sldLayoutMk cId="4228289491" sldId="2147483946"/>
          </pc:sldLayoutMkLst>
        </pc:sldLayoutChg>
        <pc:sldLayoutChg chg="del">
          <pc:chgData name="Barry Croxon" userId="4730de7a-0a8d-43ec-a661-2016f7f3b7c9" providerId="ADAL" clId="{858269DF-2510-4A21-AEB1-CB4CCEE12784}" dt="2018-09-26T15:26:30.282" v="400" actId="2696"/>
          <pc:sldLayoutMkLst>
            <pc:docMk/>
            <pc:sldMasterMk cId="3419527664" sldId="2147483942"/>
            <pc:sldLayoutMk cId="869651905" sldId="2147483947"/>
          </pc:sldLayoutMkLst>
        </pc:sldLayoutChg>
        <pc:sldLayoutChg chg="del">
          <pc:chgData name="Barry Croxon" userId="4730de7a-0a8d-43ec-a661-2016f7f3b7c9" providerId="ADAL" clId="{858269DF-2510-4A21-AEB1-CB4CCEE12784}" dt="2018-09-26T15:26:30.283" v="401" actId="2696"/>
          <pc:sldLayoutMkLst>
            <pc:docMk/>
            <pc:sldMasterMk cId="3419527664" sldId="2147483942"/>
            <pc:sldLayoutMk cId="1446566605" sldId="2147483948"/>
          </pc:sldLayoutMkLst>
        </pc:sldLayoutChg>
        <pc:sldLayoutChg chg="del">
          <pc:chgData name="Barry Croxon" userId="4730de7a-0a8d-43ec-a661-2016f7f3b7c9" providerId="ADAL" clId="{858269DF-2510-4A21-AEB1-CB4CCEE12784}" dt="2018-09-26T15:26:30.285" v="402" actId="2696"/>
          <pc:sldLayoutMkLst>
            <pc:docMk/>
            <pc:sldMasterMk cId="3419527664" sldId="2147483942"/>
            <pc:sldLayoutMk cId="2790767479" sldId="2147483949"/>
          </pc:sldLayoutMkLst>
        </pc:sldLayoutChg>
        <pc:sldLayoutChg chg="del">
          <pc:chgData name="Barry Croxon" userId="4730de7a-0a8d-43ec-a661-2016f7f3b7c9" providerId="ADAL" clId="{858269DF-2510-4A21-AEB1-CB4CCEE12784}" dt="2018-09-26T15:26:30.286" v="403" actId="2696"/>
          <pc:sldLayoutMkLst>
            <pc:docMk/>
            <pc:sldMasterMk cId="3419527664" sldId="2147483942"/>
            <pc:sldLayoutMk cId="1255663511" sldId="2147483950"/>
          </pc:sldLayoutMkLst>
        </pc:sldLayoutChg>
        <pc:sldLayoutChg chg="del">
          <pc:chgData name="Barry Croxon" userId="4730de7a-0a8d-43ec-a661-2016f7f3b7c9" providerId="ADAL" clId="{858269DF-2510-4A21-AEB1-CB4CCEE12784}" dt="2018-09-26T15:26:30.287" v="404" actId="2696"/>
          <pc:sldLayoutMkLst>
            <pc:docMk/>
            <pc:sldMasterMk cId="3419527664" sldId="2147483942"/>
            <pc:sldLayoutMk cId="3908836472" sldId="2147483951"/>
          </pc:sldLayoutMkLst>
        </pc:sldLayoutChg>
        <pc:sldLayoutChg chg="del">
          <pc:chgData name="Barry Croxon" userId="4730de7a-0a8d-43ec-a661-2016f7f3b7c9" providerId="ADAL" clId="{858269DF-2510-4A21-AEB1-CB4CCEE12784}" dt="2018-09-26T15:26:30.288" v="405" actId="2696"/>
          <pc:sldLayoutMkLst>
            <pc:docMk/>
            <pc:sldMasterMk cId="3419527664" sldId="2147483942"/>
            <pc:sldLayoutMk cId="1923333853" sldId="2147483952"/>
          </pc:sldLayoutMkLst>
        </pc:sldLayoutChg>
        <pc:sldLayoutChg chg="del">
          <pc:chgData name="Barry Croxon" userId="4730de7a-0a8d-43ec-a661-2016f7f3b7c9" providerId="ADAL" clId="{858269DF-2510-4A21-AEB1-CB4CCEE12784}" dt="2018-09-26T15:26:30.289" v="406" actId="2696"/>
          <pc:sldLayoutMkLst>
            <pc:docMk/>
            <pc:sldMasterMk cId="3419527664" sldId="2147483942"/>
            <pc:sldLayoutMk cId="2886494423" sldId="2147483953"/>
          </pc:sldLayoutMkLst>
        </pc:sldLayoutChg>
        <pc:sldLayoutChg chg="del">
          <pc:chgData name="Barry Croxon" userId="4730de7a-0a8d-43ec-a661-2016f7f3b7c9" providerId="ADAL" clId="{858269DF-2510-4A21-AEB1-CB4CCEE12784}" dt="2018-09-26T15:26:30.295" v="407" actId="2696"/>
          <pc:sldLayoutMkLst>
            <pc:docMk/>
            <pc:sldMasterMk cId="3419527664" sldId="2147483942"/>
            <pc:sldLayoutMk cId="1749830112" sldId="2147483954"/>
          </pc:sldLayoutMkLst>
        </pc:sldLayoutChg>
        <pc:sldLayoutChg chg="del">
          <pc:chgData name="Barry Croxon" userId="4730de7a-0a8d-43ec-a661-2016f7f3b7c9" providerId="ADAL" clId="{858269DF-2510-4A21-AEB1-CB4CCEE12784}" dt="2018-09-26T15:26:30.295" v="408" actId="2696"/>
          <pc:sldLayoutMkLst>
            <pc:docMk/>
            <pc:sldMasterMk cId="3419527664" sldId="2147483942"/>
            <pc:sldLayoutMk cId="1231518692" sldId="2147483955"/>
          </pc:sldLayoutMkLst>
        </pc:sldLayoutChg>
        <pc:sldLayoutChg chg="del">
          <pc:chgData name="Barry Croxon" userId="4730de7a-0a8d-43ec-a661-2016f7f3b7c9" providerId="ADAL" clId="{858269DF-2510-4A21-AEB1-CB4CCEE12784}" dt="2018-09-26T15:26:30.295" v="409" actId="2696"/>
          <pc:sldLayoutMkLst>
            <pc:docMk/>
            <pc:sldMasterMk cId="3419527664" sldId="2147483942"/>
            <pc:sldLayoutMk cId="2206570703" sldId="2147483956"/>
          </pc:sldLayoutMkLst>
        </pc:sldLayoutChg>
        <pc:sldLayoutChg chg="del">
          <pc:chgData name="Barry Croxon" userId="4730de7a-0a8d-43ec-a661-2016f7f3b7c9" providerId="ADAL" clId="{858269DF-2510-4A21-AEB1-CB4CCEE12784}" dt="2018-09-26T15:26:30.295" v="410" actId="2696"/>
          <pc:sldLayoutMkLst>
            <pc:docMk/>
            <pc:sldMasterMk cId="3419527664" sldId="2147483942"/>
            <pc:sldLayoutMk cId="1894231456" sldId="2147483957"/>
          </pc:sldLayoutMkLst>
        </pc:sldLayoutChg>
        <pc:sldLayoutChg chg="del">
          <pc:chgData name="Barry Croxon" userId="4730de7a-0a8d-43ec-a661-2016f7f3b7c9" providerId="ADAL" clId="{858269DF-2510-4A21-AEB1-CB4CCEE12784}" dt="2018-09-26T15:26:30.295" v="411" actId="2696"/>
          <pc:sldLayoutMkLst>
            <pc:docMk/>
            <pc:sldMasterMk cId="3419527664" sldId="2147483942"/>
            <pc:sldLayoutMk cId="2272053696" sldId="2147483958"/>
          </pc:sldLayoutMkLst>
        </pc:sldLayoutChg>
        <pc:sldLayoutChg chg="del">
          <pc:chgData name="Barry Croxon" userId="4730de7a-0a8d-43ec-a661-2016f7f3b7c9" providerId="ADAL" clId="{858269DF-2510-4A21-AEB1-CB4CCEE12784}" dt="2018-09-26T15:26:30.295" v="412" actId="2696"/>
          <pc:sldLayoutMkLst>
            <pc:docMk/>
            <pc:sldMasterMk cId="3419527664" sldId="2147483942"/>
            <pc:sldLayoutMk cId="2486100130" sldId="2147483959"/>
          </pc:sldLayoutMkLst>
        </pc:sldLayoutChg>
        <pc:sldLayoutChg chg="del">
          <pc:chgData name="Barry Croxon" userId="4730de7a-0a8d-43ec-a661-2016f7f3b7c9" providerId="ADAL" clId="{858269DF-2510-4A21-AEB1-CB4CCEE12784}" dt="2018-09-26T15:26:30.295" v="413" actId="2696"/>
          <pc:sldLayoutMkLst>
            <pc:docMk/>
            <pc:sldMasterMk cId="3419527664" sldId="2147483942"/>
            <pc:sldLayoutMk cId="3993261455" sldId="2147483960"/>
          </pc:sldLayoutMkLst>
        </pc:sldLayoutChg>
        <pc:sldLayoutChg chg="del">
          <pc:chgData name="Barry Croxon" userId="4730de7a-0a8d-43ec-a661-2016f7f3b7c9" providerId="ADAL" clId="{858269DF-2510-4A21-AEB1-CB4CCEE12784}" dt="2018-09-26T15:26:30.310" v="414" actId="2696"/>
          <pc:sldLayoutMkLst>
            <pc:docMk/>
            <pc:sldMasterMk cId="3419527664" sldId="2147483942"/>
            <pc:sldLayoutMk cId="3077003200" sldId="2147483961"/>
          </pc:sldLayoutMkLst>
        </pc:sldLayoutChg>
        <pc:sldLayoutChg chg="del">
          <pc:chgData name="Barry Croxon" userId="4730de7a-0a8d-43ec-a661-2016f7f3b7c9" providerId="ADAL" clId="{858269DF-2510-4A21-AEB1-CB4CCEE12784}" dt="2018-09-26T15:26:30.310" v="415" actId="2696"/>
          <pc:sldLayoutMkLst>
            <pc:docMk/>
            <pc:sldMasterMk cId="3419527664" sldId="2147483942"/>
            <pc:sldLayoutMk cId="2923415397" sldId="2147483962"/>
          </pc:sldLayoutMkLst>
        </pc:sldLayoutChg>
        <pc:sldLayoutChg chg="del">
          <pc:chgData name="Barry Croxon" userId="4730de7a-0a8d-43ec-a661-2016f7f3b7c9" providerId="ADAL" clId="{858269DF-2510-4A21-AEB1-CB4CCEE12784}" dt="2018-09-26T15:26:30.310" v="416" actId="2696"/>
          <pc:sldLayoutMkLst>
            <pc:docMk/>
            <pc:sldMasterMk cId="3419527664" sldId="2147483942"/>
            <pc:sldLayoutMk cId="1508363096" sldId="2147483963"/>
          </pc:sldLayoutMkLst>
        </pc:sldLayoutChg>
        <pc:sldLayoutChg chg="del">
          <pc:chgData name="Barry Croxon" userId="4730de7a-0a8d-43ec-a661-2016f7f3b7c9" providerId="ADAL" clId="{858269DF-2510-4A21-AEB1-CB4CCEE12784}" dt="2018-09-26T15:26:30.310" v="417" actId="2696"/>
          <pc:sldLayoutMkLst>
            <pc:docMk/>
            <pc:sldMasterMk cId="3419527664" sldId="2147483942"/>
            <pc:sldLayoutMk cId="2482005647" sldId="2147483964"/>
          </pc:sldLayoutMkLst>
        </pc:sldLayoutChg>
        <pc:sldLayoutChg chg="del">
          <pc:chgData name="Barry Croxon" userId="4730de7a-0a8d-43ec-a661-2016f7f3b7c9" providerId="ADAL" clId="{858269DF-2510-4A21-AEB1-CB4CCEE12784}" dt="2018-09-26T15:26:30.326" v="418" actId="2696"/>
          <pc:sldLayoutMkLst>
            <pc:docMk/>
            <pc:sldMasterMk cId="3419527664" sldId="2147483942"/>
            <pc:sldLayoutMk cId="3589576028" sldId="2147483965"/>
          </pc:sldLayoutMkLst>
        </pc:sldLayoutChg>
      </pc:sldMasterChg>
      <pc:sldMasterChg chg="del delSldLayout">
        <pc:chgData name="Barry Croxon" userId="4730de7a-0a8d-43ec-a661-2016f7f3b7c9" providerId="ADAL" clId="{858269DF-2510-4A21-AEB1-CB4CCEE12784}" dt="2018-09-26T15:26:30.545" v="439" actId="2696"/>
        <pc:sldMasterMkLst>
          <pc:docMk/>
          <pc:sldMasterMk cId="4083724487" sldId="2147483966"/>
        </pc:sldMasterMkLst>
        <pc:sldLayoutChg chg="del">
          <pc:chgData name="Barry Croxon" userId="4730de7a-0a8d-43ec-a661-2016f7f3b7c9" providerId="ADAL" clId="{858269DF-2510-4A21-AEB1-CB4CCEE12784}" dt="2018-09-26T15:26:30.529" v="428" actId="2696"/>
          <pc:sldLayoutMkLst>
            <pc:docMk/>
            <pc:sldMasterMk cId="4083724487" sldId="2147483966"/>
            <pc:sldLayoutMk cId="454216072" sldId="2147483967"/>
          </pc:sldLayoutMkLst>
        </pc:sldLayoutChg>
        <pc:sldLayoutChg chg="del">
          <pc:chgData name="Barry Croxon" userId="4730de7a-0a8d-43ec-a661-2016f7f3b7c9" providerId="ADAL" clId="{858269DF-2510-4A21-AEB1-CB4CCEE12784}" dt="2018-09-26T15:26:30.529" v="429" actId="2696"/>
          <pc:sldLayoutMkLst>
            <pc:docMk/>
            <pc:sldMasterMk cId="4083724487" sldId="2147483966"/>
            <pc:sldLayoutMk cId="4003821809" sldId="2147483968"/>
          </pc:sldLayoutMkLst>
        </pc:sldLayoutChg>
        <pc:sldLayoutChg chg="del">
          <pc:chgData name="Barry Croxon" userId="4730de7a-0a8d-43ec-a661-2016f7f3b7c9" providerId="ADAL" clId="{858269DF-2510-4A21-AEB1-CB4CCEE12784}" dt="2018-09-26T15:26:30.529" v="430" actId="2696"/>
          <pc:sldLayoutMkLst>
            <pc:docMk/>
            <pc:sldMasterMk cId="4083724487" sldId="2147483966"/>
            <pc:sldLayoutMk cId="79310548" sldId="2147483969"/>
          </pc:sldLayoutMkLst>
        </pc:sldLayoutChg>
        <pc:sldLayoutChg chg="del">
          <pc:chgData name="Barry Croxon" userId="4730de7a-0a8d-43ec-a661-2016f7f3b7c9" providerId="ADAL" clId="{858269DF-2510-4A21-AEB1-CB4CCEE12784}" dt="2018-09-26T15:26:30.529" v="431" actId="2696"/>
          <pc:sldLayoutMkLst>
            <pc:docMk/>
            <pc:sldMasterMk cId="4083724487" sldId="2147483966"/>
            <pc:sldLayoutMk cId="706113215" sldId="2147483970"/>
          </pc:sldLayoutMkLst>
        </pc:sldLayoutChg>
        <pc:sldLayoutChg chg="del">
          <pc:chgData name="Barry Croxon" userId="4730de7a-0a8d-43ec-a661-2016f7f3b7c9" providerId="ADAL" clId="{858269DF-2510-4A21-AEB1-CB4CCEE12784}" dt="2018-09-26T15:26:30.529" v="432" actId="2696"/>
          <pc:sldLayoutMkLst>
            <pc:docMk/>
            <pc:sldMasterMk cId="4083724487" sldId="2147483966"/>
            <pc:sldLayoutMk cId="453240780" sldId="2147483971"/>
          </pc:sldLayoutMkLst>
        </pc:sldLayoutChg>
        <pc:sldLayoutChg chg="del">
          <pc:chgData name="Barry Croxon" userId="4730de7a-0a8d-43ec-a661-2016f7f3b7c9" providerId="ADAL" clId="{858269DF-2510-4A21-AEB1-CB4CCEE12784}" dt="2018-09-26T15:26:30.529" v="433" actId="2696"/>
          <pc:sldLayoutMkLst>
            <pc:docMk/>
            <pc:sldMasterMk cId="4083724487" sldId="2147483966"/>
            <pc:sldLayoutMk cId="4027410164" sldId="2147483972"/>
          </pc:sldLayoutMkLst>
        </pc:sldLayoutChg>
        <pc:sldLayoutChg chg="del">
          <pc:chgData name="Barry Croxon" userId="4730de7a-0a8d-43ec-a661-2016f7f3b7c9" providerId="ADAL" clId="{858269DF-2510-4A21-AEB1-CB4CCEE12784}" dt="2018-09-26T15:26:30.529" v="434" actId="2696"/>
          <pc:sldLayoutMkLst>
            <pc:docMk/>
            <pc:sldMasterMk cId="4083724487" sldId="2147483966"/>
            <pc:sldLayoutMk cId="207378304" sldId="2147483973"/>
          </pc:sldLayoutMkLst>
        </pc:sldLayoutChg>
        <pc:sldLayoutChg chg="del">
          <pc:chgData name="Barry Croxon" userId="4730de7a-0a8d-43ec-a661-2016f7f3b7c9" providerId="ADAL" clId="{858269DF-2510-4A21-AEB1-CB4CCEE12784}" dt="2018-09-26T15:26:30.529" v="435" actId="2696"/>
          <pc:sldLayoutMkLst>
            <pc:docMk/>
            <pc:sldMasterMk cId="4083724487" sldId="2147483966"/>
            <pc:sldLayoutMk cId="521184865" sldId="2147483974"/>
          </pc:sldLayoutMkLst>
        </pc:sldLayoutChg>
        <pc:sldLayoutChg chg="del">
          <pc:chgData name="Barry Croxon" userId="4730de7a-0a8d-43ec-a661-2016f7f3b7c9" providerId="ADAL" clId="{858269DF-2510-4A21-AEB1-CB4CCEE12784}" dt="2018-09-26T15:26:30.529" v="436" actId="2696"/>
          <pc:sldLayoutMkLst>
            <pc:docMk/>
            <pc:sldMasterMk cId="4083724487" sldId="2147483966"/>
            <pc:sldLayoutMk cId="1650095959" sldId="2147483975"/>
          </pc:sldLayoutMkLst>
        </pc:sldLayoutChg>
        <pc:sldLayoutChg chg="del">
          <pc:chgData name="Barry Croxon" userId="4730de7a-0a8d-43ec-a661-2016f7f3b7c9" providerId="ADAL" clId="{858269DF-2510-4A21-AEB1-CB4CCEE12784}" dt="2018-09-26T15:26:30.529" v="437" actId="2696"/>
          <pc:sldLayoutMkLst>
            <pc:docMk/>
            <pc:sldMasterMk cId="4083724487" sldId="2147483966"/>
            <pc:sldLayoutMk cId="3938196930" sldId="2147483976"/>
          </pc:sldLayoutMkLst>
        </pc:sldLayoutChg>
        <pc:sldLayoutChg chg="del">
          <pc:chgData name="Barry Croxon" userId="4730de7a-0a8d-43ec-a661-2016f7f3b7c9" providerId="ADAL" clId="{858269DF-2510-4A21-AEB1-CB4CCEE12784}" dt="2018-09-26T15:26:30.545" v="438" actId="2696"/>
          <pc:sldLayoutMkLst>
            <pc:docMk/>
            <pc:sldMasterMk cId="4083724487" sldId="2147483966"/>
            <pc:sldLayoutMk cId="2620738376" sldId="2147483977"/>
          </pc:sldLayoutMkLst>
        </pc:sldLayoutChg>
      </pc:sldMasterChg>
    </pc:docChg>
  </pc:docChgLst>
  <pc:docChgLst>
    <pc:chgData name="Helen Olsen Bedford" userId="375159bd-3b7d-4c36-ad9d-a2beb26d02d8" providerId="ADAL" clId="{3F9F22A1-9BE8-465D-B595-8B7379F78AEF}"/>
    <pc:docChg chg="undo custSel addSld delSld modSld">
      <pc:chgData name="Helen Olsen Bedford" userId="375159bd-3b7d-4c36-ad9d-a2beb26d02d8" providerId="ADAL" clId="{3F9F22A1-9BE8-465D-B595-8B7379F78AEF}" dt="2018-09-19T16:38:26.274" v="33" actId="2696"/>
      <pc:docMkLst>
        <pc:docMk/>
      </pc:docMkLst>
      <pc:sldChg chg="modSp">
        <pc:chgData name="Helen Olsen Bedford" userId="375159bd-3b7d-4c36-ad9d-a2beb26d02d8" providerId="ADAL" clId="{3F9F22A1-9BE8-465D-B595-8B7379F78AEF}" dt="2018-09-19T16:13:52.323" v="6" actId="20577"/>
        <pc:sldMkLst>
          <pc:docMk/>
          <pc:sldMk cId="1627859123" sldId="505"/>
        </pc:sldMkLst>
        <pc:spChg chg="mod">
          <ac:chgData name="Helen Olsen Bedford" userId="375159bd-3b7d-4c36-ad9d-a2beb26d02d8" providerId="ADAL" clId="{3F9F22A1-9BE8-465D-B595-8B7379F78AEF}" dt="2018-09-19T16:13:52.323" v="6" actId="20577"/>
          <ac:spMkLst>
            <pc:docMk/>
            <pc:sldMk cId="1627859123" sldId="505"/>
            <ac:spMk id="2"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83363-E7E2-42A1-B602-3421663B2496}" type="datetimeFigureOut">
              <a:rPr lang="en-GB" smtClean="0"/>
              <a:t>26/09/2018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3E7C2-F1BC-47EC-9AD3-AED06E64DE8C}" type="slidenum">
              <a:rPr lang="en-GB" smtClean="0"/>
              <a:t>‹#›</a:t>
            </a:fld>
            <a:endParaRPr lang="en-GB"/>
          </a:p>
        </p:txBody>
      </p:sp>
    </p:spTree>
    <p:extLst>
      <p:ext uri="{BB962C8B-B14F-4D97-AF65-F5344CB8AC3E}">
        <p14:creationId xmlns:p14="http://schemas.microsoft.com/office/powerpoint/2010/main" val="252433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71531" y="378904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9403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270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692151"/>
            <a:ext cx="2745317" cy="48244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692151"/>
            <a:ext cx="8039100" cy="4824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591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819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060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773238"/>
            <a:ext cx="5384800"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73238"/>
            <a:ext cx="5384800"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393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49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1699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91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2441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082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293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1584" y="4221088"/>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35363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51584" y="479715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343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4342" y="6107396"/>
            <a:ext cx="12240683" cy="790277"/>
          </a:xfrm>
          <a:prstGeom prst="rect">
            <a:avLst/>
          </a:prstGeom>
          <a:solidFill>
            <a:srgbClr val="4E8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26" name="Rectangle 2"/>
          <p:cNvSpPr>
            <a:spLocks noGrp="1" noChangeArrowheads="1"/>
          </p:cNvSpPr>
          <p:nvPr>
            <p:ph type="title"/>
          </p:nvPr>
        </p:nvSpPr>
        <p:spPr bwMode="auto">
          <a:xfrm>
            <a:off x="609600" y="548680"/>
            <a:ext cx="109728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609600" y="1628800"/>
            <a:ext cx="1097280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3" name="Line 9"/>
          <p:cNvSpPr>
            <a:spLocks noChangeShapeType="1"/>
          </p:cNvSpPr>
          <p:nvPr/>
        </p:nvSpPr>
        <p:spPr bwMode="auto">
          <a:xfrm>
            <a:off x="0" y="5978902"/>
            <a:ext cx="12192000" cy="0"/>
          </a:xfrm>
          <a:prstGeom prst="line">
            <a:avLst/>
          </a:prstGeom>
          <a:noFill/>
          <a:ln w="63500">
            <a:solidFill>
              <a:srgbClr val="AEC8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34" name="Line 10"/>
          <p:cNvSpPr>
            <a:spLocks noChangeShapeType="1"/>
          </p:cNvSpPr>
          <p:nvPr/>
        </p:nvSpPr>
        <p:spPr bwMode="auto">
          <a:xfrm>
            <a:off x="0" y="322801"/>
            <a:ext cx="12192000" cy="0"/>
          </a:xfrm>
          <a:prstGeom prst="line">
            <a:avLst/>
          </a:prstGeom>
          <a:noFill/>
          <a:ln w="63500">
            <a:solidFill>
              <a:srgbClr val="AEC8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7381" y="6162996"/>
            <a:ext cx="2400267" cy="695005"/>
          </a:xfrm>
          <a:prstGeom prst="rect">
            <a:avLst/>
          </a:prstGeom>
        </p:spPr>
      </p:pic>
      <p:sp>
        <p:nvSpPr>
          <p:cNvPr id="12" name="Line 10"/>
          <p:cNvSpPr>
            <a:spLocks noChangeShapeType="1"/>
          </p:cNvSpPr>
          <p:nvPr/>
        </p:nvSpPr>
        <p:spPr bwMode="auto">
          <a:xfrm>
            <a:off x="0" y="188640"/>
            <a:ext cx="12192000" cy="0"/>
          </a:xfrm>
          <a:prstGeom prst="line">
            <a:avLst/>
          </a:prstGeom>
          <a:noFill/>
          <a:ln w="63500">
            <a:solidFill>
              <a:srgbClr val="4E8A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Tree>
    <p:extLst>
      <p:ext uri="{BB962C8B-B14F-4D97-AF65-F5344CB8AC3E}">
        <p14:creationId xmlns:p14="http://schemas.microsoft.com/office/powerpoint/2010/main" val="185219804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1" fontAlgn="base" hangingPunct="1">
        <a:spcBef>
          <a:spcPct val="0"/>
        </a:spcBef>
        <a:spcAft>
          <a:spcPct val="0"/>
        </a:spcAft>
        <a:defRPr sz="4000">
          <a:solidFill>
            <a:schemeClr val="tx2"/>
          </a:solidFill>
          <a:latin typeface="Calibri" panose="020F0502020204030204" pitchFamily="34" charset="0"/>
          <a:ea typeface="+mj-ea"/>
          <a:cs typeface="+mj-cs"/>
        </a:defRPr>
      </a:lvl1pPr>
      <a:lvl2pPr algn="ctr" rtl="0" eaLnBrk="1" fontAlgn="base" hangingPunct="1">
        <a:spcBef>
          <a:spcPct val="0"/>
        </a:spcBef>
        <a:spcAft>
          <a:spcPct val="0"/>
        </a:spcAft>
        <a:defRPr sz="4000">
          <a:solidFill>
            <a:schemeClr val="tx2"/>
          </a:solidFill>
          <a:latin typeface="Arial" charset="0"/>
          <a:cs typeface="Arial" charset="0"/>
        </a:defRPr>
      </a:lvl2pPr>
      <a:lvl3pPr algn="ctr" rtl="0" eaLnBrk="1" fontAlgn="base" hangingPunct="1">
        <a:spcBef>
          <a:spcPct val="0"/>
        </a:spcBef>
        <a:spcAft>
          <a:spcPct val="0"/>
        </a:spcAft>
        <a:defRPr sz="4000">
          <a:solidFill>
            <a:schemeClr val="tx2"/>
          </a:solidFill>
          <a:latin typeface="Arial" charset="0"/>
          <a:cs typeface="Arial" charset="0"/>
        </a:defRPr>
      </a:lvl3pPr>
      <a:lvl4pPr algn="ctr" rtl="0" eaLnBrk="1" fontAlgn="base" hangingPunct="1">
        <a:spcBef>
          <a:spcPct val="0"/>
        </a:spcBef>
        <a:spcAft>
          <a:spcPct val="0"/>
        </a:spcAft>
        <a:defRPr sz="4000">
          <a:solidFill>
            <a:schemeClr val="tx2"/>
          </a:solidFill>
          <a:latin typeface="Arial" charset="0"/>
          <a:cs typeface="Arial" charset="0"/>
        </a:defRPr>
      </a:lvl4pPr>
      <a:lvl5pPr algn="ctr" rtl="0" eaLnBrk="1" fontAlgn="base" hangingPunct="1">
        <a:spcBef>
          <a:spcPct val="0"/>
        </a:spcBef>
        <a:spcAft>
          <a:spcPct val="0"/>
        </a:spcAft>
        <a:defRPr sz="4000">
          <a:solidFill>
            <a:schemeClr val="tx2"/>
          </a:solidFill>
          <a:latin typeface="Arial" charset="0"/>
          <a:cs typeface="Arial" charset="0"/>
        </a:defRPr>
      </a:lvl5pPr>
      <a:lvl6pPr marL="457200" algn="ctr" rtl="0" eaLnBrk="1" fontAlgn="base" hangingPunct="1">
        <a:spcBef>
          <a:spcPct val="0"/>
        </a:spcBef>
        <a:spcAft>
          <a:spcPct val="0"/>
        </a:spcAft>
        <a:defRPr sz="4000">
          <a:solidFill>
            <a:schemeClr val="tx2"/>
          </a:solidFill>
          <a:latin typeface="Arial" charset="0"/>
          <a:cs typeface="Arial" charset="0"/>
        </a:defRPr>
      </a:lvl6pPr>
      <a:lvl7pPr marL="914400" algn="ctr" rtl="0" eaLnBrk="1" fontAlgn="base" hangingPunct="1">
        <a:spcBef>
          <a:spcPct val="0"/>
        </a:spcBef>
        <a:spcAft>
          <a:spcPct val="0"/>
        </a:spcAft>
        <a:defRPr sz="4000">
          <a:solidFill>
            <a:schemeClr val="tx2"/>
          </a:solidFill>
          <a:latin typeface="Arial" charset="0"/>
          <a:cs typeface="Arial" charset="0"/>
        </a:defRPr>
      </a:lvl7pPr>
      <a:lvl8pPr marL="1371600" algn="ctr" rtl="0" eaLnBrk="1" fontAlgn="base" hangingPunct="1">
        <a:spcBef>
          <a:spcPct val="0"/>
        </a:spcBef>
        <a:spcAft>
          <a:spcPct val="0"/>
        </a:spcAft>
        <a:defRPr sz="4000">
          <a:solidFill>
            <a:schemeClr val="tx2"/>
          </a:solidFill>
          <a:latin typeface="Arial" charset="0"/>
          <a:cs typeface="Arial" charset="0"/>
        </a:defRPr>
      </a:lvl8pPr>
      <a:lvl9pPr marL="1828800" algn="ctr" rtl="0" eaLnBrk="1" fontAlgn="base" hangingPunct="1">
        <a:spcBef>
          <a:spcPct val="0"/>
        </a:spcBef>
        <a:spcAft>
          <a:spcPct val="0"/>
        </a:spcAft>
        <a:defRPr sz="40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836713"/>
            <a:ext cx="7772400" cy="1974081"/>
          </a:xfrm>
        </p:spPr>
        <p:txBody>
          <a:bodyPr/>
          <a:lstStyle/>
          <a:p>
            <a:r>
              <a:rPr lang="en-GB" sz="4400" b="1" dirty="0"/>
              <a:t>Cyber Resilience:</a:t>
            </a:r>
            <a:br>
              <a:rPr lang="en-GB" sz="4400" b="1" dirty="0"/>
            </a:br>
            <a:r>
              <a:rPr lang="en-GB" sz="3600" b="1" dirty="0"/>
              <a:t>Is it a case of preparing for the inevitable?</a:t>
            </a:r>
          </a:p>
        </p:txBody>
      </p:sp>
      <p:sp>
        <p:nvSpPr>
          <p:cNvPr id="3" name="Subtitle 2"/>
          <p:cNvSpPr>
            <a:spLocks noGrp="1"/>
          </p:cNvSpPr>
          <p:nvPr>
            <p:ph type="subTitle" idx="1"/>
          </p:nvPr>
        </p:nvSpPr>
        <p:spPr>
          <a:xfrm>
            <a:off x="2927648" y="3356992"/>
            <a:ext cx="6400800" cy="1872208"/>
          </a:xfrm>
        </p:spPr>
        <p:txBody>
          <a:bodyPr>
            <a:normAutofit fontScale="55000" lnSpcReduction="20000"/>
          </a:bodyPr>
          <a:lstStyle/>
          <a:p>
            <a:r>
              <a:rPr lang="en-GB" sz="5800" b="1" dirty="0"/>
              <a:t>Stephen Baker </a:t>
            </a:r>
          </a:p>
          <a:p>
            <a:r>
              <a:rPr lang="en-GB" sz="4100" dirty="0"/>
              <a:t>Chief Executive</a:t>
            </a:r>
          </a:p>
          <a:p>
            <a:r>
              <a:rPr lang="en-GB" sz="4100" dirty="0"/>
              <a:t>Suffolk Coastal &amp; Waveney District Councils </a:t>
            </a:r>
          </a:p>
          <a:p>
            <a:r>
              <a:rPr lang="en-GB" sz="4100" dirty="0"/>
              <a:t> [SOLACE spokesperson on Emergency Planning and Cyber Resilience]</a:t>
            </a:r>
          </a:p>
        </p:txBody>
      </p:sp>
    </p:spTree>
    <p:extLst>
      <p:ext uri="{BB962C8B-B14F-4D97-AF65-F5344CB8AC3E}">
        <p14:creationId xmlns:p14="http://schemas.microsoft.com/office/powerpoint/2010/main" val="162785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8229600" cy="792088"/>
          </a:xfrm>
        </p:spPr>
        <p:txBody>
          <a:bodyPr/>
          <a:lstStyle/>
          <a:p>
            <a:r>
              <a:rPr lang="en-GB" sz="4400" b="1" dirty="0"/>
              <a:t>What would the impact be?</a:t>
            </a:r>
          </a:p>
        </p:txBody>
      </p:sp>
      <p:sp>
        <p:nvSpPr>
          <p:cNvPr id="3" name="Content Placeholder 2"/>
          <p:cNvSpPr>
            <a:spLocks noGrp="1"/>
          </p:cNvSpPr>
          <p:nvPr>
            <p:ph idx="1"/>
          </p:nvPr>
        </p:nvSpPr>
        <p:spPr>
          <a:xfrm>
            <a:off x="1981200" y="1052736"/>
            <a:ext cx="8229600" cy="4968552"/>
          </a:xfrm>
        </p:spPr>
        <p:txBody>
          <a:bodyPr>
            <a:noAutofit/>
          </a:bodyPr>
          <a:lstStyle/>
          <a:p>
            <a:r>
              <a:rPr lang="en-GB" sz="2800" dirty="0"/>
              <a:t>Immediate disruption to the organisation, services, customer/resident</a:t>
            </a:r>
          </a:p>
          <a:p>
            <a:r>
              <a:rPr lang="en-GB" sz="2800" dirty="0"/>
              <a:t>Financial cost</a:t>
            </a:r>
          </a:p>
          <a:p>
            <a:r>
              <a:rPr lang="en-GB" sz="2800" dirty="0"/>
              <a:t>Service development and strategic planning</a:t>
            </a:r>
          </a:p>
          <a:p>
            <a:r>
              <a:rPr lang="en-GB" sz="2800" dirty="0"/>
              <a:t>Loss of confidence</a:t>
            </a:r>
          </a:p>
          <a:p>
            <a:pPr lvl="1"/>
            <a:r>
              <a:rPr lang="en-GB" dirty="0"/>
              <a:t>impact on digitisation, both implementation and ambition</a:t>
            </a:r>
          </a:p>
          <a:p>
            <a:pPr lvl="1"/>
            <a:r>
              <a:rPr lang="en-GB" dirty="0"/>
              <a:t>mindful of user demographic</a:t>
            </a:r>
          </a:p>
          <a:p>
            <a:r>
              <a:rPr lang="en-GB" sz="2800" dirty="0"/>
              <a:t>Reputational damage</a:t>
            </a:r>
          </a:p>
          <a:p>
            <a:r>
              <a:rPr lang="en-GB" sz="2800" dirty="0"/>
              <a:t>Political dimension</a:t>
            </a:r>
          </a:p>
          <a:p>
            <a:pPr marL="0" indent="0">
              <a:buNone/>
            </a:pPr>
            <a:endParaRPr lang="en-GB" sz="3600" dirty="0"/>
          </a:p>
        </p:txBody>
      </p:sp>
    </p:spTree>
    <p:extLst>
      <p:ext uri="{BB962C8B-B14F-4D97-AF65-F5344CB8AC3E}">
        <p14:creationId xmlns:p14="http://schemas.microsoft.com/office/powerpoint/2010/main" val="291341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1143000"/>
          </a:xfrm>
        </p:spPr>
        <p:txBody>
          <a:bodyPr>
            <a:normAutofit/>
          </a:bodyPr>
          <a:lstStyle/>
          <a:p>
            <a:r>
              <a:rPr lang="en-GB" sz="4400" b="1" dirty="0"/>
              <a:t>Impact: can we apply a time line? </a:t>
            </a:r>
          </a:p>
        </p:txBody>
      </p:sp>
      <p:cxnSp>
        <p:nvCxnSpPr>
          <p:cNvPr id="7" name="Straight Connector 6"/>
          <p:cNvCxnSpPr/>
          <p:nvPr/>
        </p:nvCxnSpPr>
        <p:spPr>
          <a:xfrm>
            <a:off x="2573514" y="5661248"/>
            <a:ext cx="6961530" cy="0"/>
          </a:xfrm>
          <a:prstGeom prst="line">
            <a:avLst/>
          </a:prstGeom>
          <a:ln w="38100">
            <a:solidFill>
              <a:srgbClr val="4E8A9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62362" y="1032992"/>
            <a:ext cx="11152" cy="4628257"/>
          </a:xfrm>
          <a:prstGeom prst="line">
            <a:avLst/>
          </a:prstGeom>
          <a:ln w="38100">
            <a:solidFill>
              <a:srgbClr val="4E8A95"/>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53261" y="5683763"/>
            <a:ext cx="7128792" cy="307777"/>
          </a:xfrm>
          <a:prstGeom prst="rect">
            <a:avLst/>
          </a:prstGeom>
          <a:noFill/>
        </p:spPr>
        <p:txBody>
          <a:bodyPr wrap="square" rtlCol="0">
            <a:spAutoFit/>
          </a:bodyPr>
          <a:lstStyle/>
          <a:p>
            <a:pPr fontAlgn="base">
              <a:spcBef>
                <a:spcPct val="0"/>
              </a:spcBef>
              <a:spcAft>
                <a:spcPct val="0"/>
              </a:spcAft>
            </a:pPr>
            <a:r>
              <a:rPr lang="en-GB" sz="1400" b="1" dirty="0">
                <a:solidFill>
                  <a:srgbClr val="000000"/>
                </a:solidFill>
                <a:latin typeface="Arial" charset="0"/>
                <a:cs typeface="Arial" charset="0"/>
              </a:rPr>
              <a:t>Immediate 			 	                            Long Term</a:t>
            </a:r>
          </a:p>
        </p:txBody>
      </p:sp>
      <p:sp>
        <p:nvSpPr>
          <p:cNvPr id="13" name="TextBox 12"/>
          <p:cNvSpPr txBox="1"/>
          <p:nvPr/>
        </p:nvSpPr>
        <p:spPr>
          <a:xfrm>
            <a:off x="2118962" y="2734455"/>
            <a:ext cx="400110" cy="808931"/>
          </a:xfrm>
          <a:prstGeom prst="rect">
            <a:avLst/>
          </a:prstGeom>
          <a:noFill/>
        </p:spPr>
        <p:txBody>
          <a:bodyPr vert="vert270" wrap="square" rtlCol="0">
            <a:spAutoFit/>
          </a:bodyPr>
          <a:lstStyle/>
          <a:p>
            <a:pPr fontAlgn="base">
              <a:spcBef>
                <a:spcPct val="0"/>
              </a:spcBef>
              <a:spcAft>
                <a:spcPct val="0"/>
              </a:spcAft>
            </a:pPr>
            <a:r>
              <a:rPr lang="en-GB" sz="1400" b="1" dirty="0">
                <a:solidFill>
                  <a:srgbClr val="000000"/>
                </a:solidFill>
                <a:latin typeface="Arial" charset="0"/>
                <a:cs typeface="Arial" charset="0"/>
              </a:rPr>
              <a:t>Impact</a:t>
            </a:r>
          </a:p>
        </p:txBody>
      </p:sp>
      <p:sp>
        <p:nvSpPr>
          <p:cNvPr id="14" name="Oval 13"/>
          <p:cNvSpPr/>
          <p:nvPr/>
        </p:nvSpPr>
        <p:spPr>
          <a:xfrm>
            <a:off x="2717530" y="3977090"/>
            <a:ext cx="1656184" cy="1391100"/>
          </a:xfrm>
          <a:prstGeom prst="ellipse">
            <a:avLst/>
          </a:prstGeom>
          <a:solidFill>
            <a:srgbClr val="FFC000"/>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Service Disruption</a:t>
            </a:r>
          </a:p>
        </p:txBody>
      </p:sp>
      <p:sp>
        <p:nvSpPr>
          <p:cNvPr id="16" name="Oval 15"/>
          <p:cNvSpPr/>
          <p:nvPr/>
        </p:nvSpPr>
        <p:spPr>
          <a:xfrm>
            <a:off x="4530488" y="4672641"/>
            <a:ext cx="4013784" cy="572375"/>
          </a:xfrm>
          <a:prstGeom prst="ellipse">
            <a:avLst/>
          </a:prstGeom>
          <a:solidFill>
            <a:schemeClr val="bg2">
              <a:lumMod val="60000"/>
              <a:lumOff val="40000"/>
            </a:schemeClr>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Service Development</a:t>
            </a:r>
          </a:p>
        </p:txBody>
      </p:sp>
      <p:sp>
        <p:nvSpPr>
          <p:cNvPr id="17" name="Oval 16"/>
          <p:cNvSpPr/>
          <p:nvPr/>
        </p:nvSpPr>
        <p:spPr>
          <a:xfrm>
            <a:off x="4878541" y="3977047"/>
            <a:ext cx="5465931" cy="472738"/>
          </a:xfrm>
          <a:prstGeom prst="ellipse">
            <a:avLst/>
          </a:prstGeom>
          <a:solidFill>
            <a:srgbClr val="FFFF66"/>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Strategic Planning</a:t>
            </a:r>
          </a:p>
        </p:txBody>
      </p:sp>
      <p:sp>
        <p:nvSpPr>
          <p:cNvPr id="19" name="Oval 18"/>
          <p:cNvSpPr/>
          <p:nvPr/>
        </p:nvSpPr>
        <p:spPr>
          <a:xfrm>
            <a:off x="2717530" y="3258861"/>
            <a:ext cx="7200800" cy="513942"/>
          </a:xfrm>
          <a:prstGeom prst="ellipse">
            <a:avLst/>
          </a:prstGeom>
          <a:solidFill>
            <a:srgbClr val="FF66FF"/>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Impact on Digitalisation </a:t>
            </a:r>
          </a:p>
        </p:txBody>
      </p:sp>
      <p:sp>
        <p:nvSpPr>
          <p:cNvPr id="20" name="Oval 19"/>
          <p:cNvSpPr/>
          <p:nvPr/>
        </p:nvSpPr>
        <p:spPr>
          <a:xfrm>
            <a:off x="5322576" y="2423579"/>
            <a:ext cx="1440160" cy="770400"/>
          </a:xfrm>
          <a:prstGeom prst="ellipse">
            <a:avLst/>
          </a:prstGeom>
          <a:solidFill>
            <a:schemeClr val="accent5">
              <a:lumMod val="90000"/>
            </a:schemeClr>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Political</a:t>
            </a:r>
          </a:p>
        </p:txBody>
      </p:sp>
      <p:sp>
        <p:nvSpPr>
          <p:cNvPr id="21" name="Oval 20"/>
          <p:cNvSpPr/>
          <p:nvPr/>
        </p:nvSpPr>
        <p:spPr>
          <a:xfrm>
            <a:off x="2772680" y="2423579"/>
            <a:ext cx="1440160" cy="770400"/>
          </a:xfrm>
          <a:prstGeom prst="ellipse">
            <a:avLst/>
          </a:prstGeom>
          <a:solidFill>
            <a:schemeClr val="accent5">
              <a:lumMod val="90000"/>
            </a:schemeClr>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Political</a:t>
            </a:r>
          </a:p>
        </p:txBody>
      </p:sp>
      <p:sp>
        <p:nvSpPr>
          <p:cNvPr id="22" name="Oval 21"/>
          <p:cNvSpPr/>
          <p:nvPr/>
        </p:nvSpPr>
        <p:spPr>
          <a:xfrm>
            <a:off x="8140741" y="2423579"/>
            <a:ext cx="1440160" cy="770400"/>
          </a:xfrm>
          <a:prstGeom prst="ellipse">
            <a:avLst/>
          </a:prstGeom>
          <a:solidFill>
            <a:schemeClr val="accent5">
              <a:lumMod val="90000"/>
            </a:schemeClr>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Political</a:t>
            </a:r>
          </a:p>
        </p:txBody>
      </p:sp>
      <p:sp>
        <p:nvSpPr>
          <p:cNvPr id="23" name="Oval 22"/>
          <p:cNvSpPr/>
          <p:nvPr/>
        </p:nvSpPr>
        <p:spPr>
          <a:xfrm>
            <a:off x="3431704" y="1753071"/>
            <a:ext cx="6126586" cy="504056"/>
          </a:xfrm>
          <a:prstGeom prst="ellipse">
            <a:avLst/>
          </a:prstGeom>
          <a:solidFill>
            <a:srgbClr val="92D050"/>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Reputation / corporate memory</a:t>
            </a:r>
          </a:p>
        </p:txBody>
      </p:sp>
      <p:sp>
        <p:nvSpPr>
          <p:cNvPr id="25" name="Oval 24"/>
          <p:cNvSpPr/>
          <p:nvPr/>
        </p:nvSpPr>
        <p:spPr>
          <a:xfrm>
            <a:off x="2772681" y="1177007"/>
            <a:ext cx="4625370" cy="504056"/>
          </a:xfrm>
          <a:prstGeom prst="ellipse">
            <a:avLst/>
          </a:prstGeom>
          <a:solidFill>
            <a:srgbClr val="00B0F0"/>
          </a:solidFill>
          <a:ln w="19050">
            <a:solidFill>
              <a:srgbClr val="4E8A9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r>
              <a:rPr lang="en-GB" sz="1400" b="1" dirty="0">
                <a:solidFill>
                  <a:srgbClr val="000000"/>
                </a:solidFill>
                <a:latin typeface="Arial"/>
                <a:cs typeface="Arial"/>
              </a:rPr>
              <a:t>Loss of Confidence</a:t>
            </a:r>
          </a:p>
        </p:txBody>
      </p:sp>
    </p:spTree>
    <p:extLst>
      <p:ext uri="{BB962C8B-B14F-4D97-AF65-F5344CB8AC3E}">
        <p14:creationId xmlns:p14="http://schemas.microsoft.com/office/powerpoint/2010/main" val="83685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Impact: why would anyone do it?</a:t>
            </a:r>
          </a:p>
        </p:txBody>
      </p:sp>
      <p:sp>
        <p:nvSpPr>
          <p:cNvPr id="3" name="Content Placeholder 2"/>
          <p:cNvSpPr>
            <a:spLocks noGrp="1"/>
          </p:cNvSpPr>
          <p:nvPr>
            <p:ph idx="1"/>
          </p:nvPr>
        </p:nvSpPr>
        <p:spPr/>
        <p:txBody>
          <a:bodyPr>
            <a:normAutofit/>
          </a:bodyPr>
          <a:lstStyle/>
          <a:p>
            <a:r>
              <a:rPr lang="en-GB" sz="2800" dirty="0"/>
              <a:t>Cause disruption to IT systems</a:t>
            </a:r>
          </a:p>
          <a:p>
            <a:r>
              <a:rPr lang="en-GB" sz="2800" dirty="0"/>
              <a:t>Financial gain/personal gain</a:t>
            </a:r>
          </a:p>
          <a:p>
            <a:r>
              <a:rPr lang="en-GB" sz="2800" dirty="0"/>
              <a:t>Kudos – ‘because I can’</a:t>
            </a:r>
          </a:p>
          <a:p>
            <a:r>
              <a:rPr lang="en-GB" sz="2800" dirty="0"/>
              <a:t>Curiosity – ‘can I?’</a:t>
            </a:r>
          </a:p>
          <a:p>
            <a:r>
              <a:rPr lang="en-GB" sz="2800" dirty="0"/>
              <a:t>Access to emails between staff … </a:t>
            </a:r>
          </a:p>
          <a:p>
            <a:r>
              <a:rPr lang="en-GB" sz="2800" dirty="0"/>
              <a:t>… or access to emails between Leader and Deputy Leader?</a:t>
            </a:r>
          </a:p>
          <a:p>
            <a:r>
              <a:rPr lang="en-GB" sz="2800" dirty="0"/>
              <a:t>None of the above</a:t>
            </a:r>
          </a:p>
          <a:p>
            <a:pPr marL="0" indent="0">
              <a:buNone/>
            </a:pPr>
            <a:endParaRPr lang="en-GB" sz="2800" b="1" dirty="0"/>
          </a:p>
        </p:txBody>
      </p:sp>
    </p:spTree>
    <p:extLst>
      <p:ext uri="{BB962C8B-B14F-4D97-AF65-F5344CB8AC3E}">
        <p14:creationId xmlns:p14="http://schemas.microsoft.com/office/powerpoint/2010/main" val="88848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400" b="1" dirty="0"/>
              <a:t>Support System</a:t>
            </a:r>
            <a:endParaRPr lang="en-GB" sz="4400" dirty="0"/>
          </a:p>
        </p:txBody>
      </p:sp>
      <p:sp>
        <p:nvSpPr>
          <p:cNvPr id="5" name="Content Placeholder 4"/>
          <p:cNvSpPr>
            <a:spLocks noGrp="1"/>
          </p:cNvSpPr>
          <p:nvPr>
            <p:ph sz="half" idx="1"/>
          </p:nvPr>
        </p:nvSpPr>
        <p:spPr/>
        <p:txBody>
          <a:bodyPr/>
          <a:lstStyle/>
          <a:p>
            <a:r>
              <a:rPr lang="en-GB" sz="3200" dirty="0"/>
              <a:t>NCSC			</a:t>
            </a:r>
          </a:p>
          <a:p>
            <a:r>
              <a:rPr lang="en-GB" sz="3200" dirty="0"/>
              <a:t>MHCLG</a:t>
            </a:r>
          </a:p>
          <a:p>
            <a:r>
              <a:rPr lang="en-GB" sz="3200" dirty="0"/>
              <a:t>Cabinet Office</a:t>
            </a:r>
          </a:p>
          <a:p>
            <a:r>
              <a:rPr lang="en-GB" sz="3200" dirty="0"/>
              <a:t>LGA</a:t>
            </a:r>
          </a:p>
          <a:p>
            <a:r>
              <a:rPr lang="en-GB" sz="3200" dirty="0"/>
              <a:t>SOLACE</a:t>
            </a:r>
          </a:p>
          <a:p>
            <a:endParaRPr lang="en-GB" sz="3200" dirty="0"/>
          </a:p>
        </p:txBody>
      </p:sp>
      <p:sp>
        <p:nvSpPr>
          <p:cNvPr id="6" name="Content Placeholder 5"/>
          <p:cNvSpPr>
            <a:spLocks noGrp="1"/>
          </p:cNvSpPr>
          <p:nvPr>
            <p:ph sz="half" idx="2"/>
          </p:nvPr>
        </p:nvSpPr>
        <p:spPr/>
        <p:txBody>
          <a:bodyPr/>
          <a:lstStyle/>
          <a:p>
            <a:r>
              <a:rPr lang="en-GB" sz="3200" dirty="0"/>
              <a:t>SOCITM</a:t>
            </a:r>
          </a:p>
          <a:p>
            <a:r>
              <a:rPr lang="en-GB" sz="3200" dirty="0"/>
              <a:t>LRFs</a:t>
            </a:r>
          </a:p>
          <a:p>
            <a:r>
              <a:rPr lang="en-GB" sz="3200" dirty="0"/>
              <a:t>Mutual Aid</a:t>
            </a:r>
          </a:p>
          <a:p>
            <a:r>
              <a:rPr lang="en-GB" sz="3200" dirty="0"/>
              <a:t>Suppliers and Partners </a:t>
            </a:r>
          </a:p>
          <a:p>
            <a:endParaRPr lang="en-GB" sz="3200" dirty="0"/>
          </a:p>
        </p:txBody>
      </p:sp>
    </p:spTree>
    <p:extLst>
      <p:ext uri="{BB962C8B-B14F-4D97-AF65-F5344CB8AC3E}">
        <p14:creationId xmlns:p14="http://schemas.microsoft.com/office/powerpoint/2010/main" val="328789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Communities and Stakeholders</a:t>
            </a:r>
          </a:p>
        </p:txBody>
      </p:sp>
      <p:sp>
        <p:nvSpPr>
          <p:cNvPr id="3" name="Content Placeholder 2"/>
          <p:cNvSpPr>
            <a:spLocks noGrp="1"/>
          </p:cNvSpPr>
          <p:nvPr>
            <p:ph idx="1"/>
          </p:nvPr>
        </p:nvSpPr>
        <p:spPr>
          <a:xfrm>
            <a:off x="1981200" y="1412776"/>
            <a:ext cx="8229600" cy="4176464"/>
          </a:xfrm>
        </p:spPr>
        <p:txBody>
          <a:bodyPr>
            <a:normAutofit/>
          </a:bodyPr>
          <a:lstStyle/>
          <a:p>
            <a:pPr marL="0" indent="0">
              <a:buNone/>
            </a:pPr>
            <a:r>
              <a:rPr lang="en-GB" sz="2800" b="1" dirty="0"/>
              <a:t>Communities:</a:t>
            </a:r>
          </a:p>
          <a:p>
            <a:r>
              <a:rPr lang="en-GB" sz="2400" dirty="0"/>
              <a:t>The provider/customer and user relationship</a:t>
            </a:r>
          </a:p>
          <a:p>
            <a:r>
              <a:rPr lang="en-GB" sz="2400" dirty="0"/>
              <a:t>Features of an effective digitised service:</a:t>
            </a:r>
          </a:p>
          <a:p>
            <a:pPr lvl="1"/>
            <a:r>
              <a:rPr lang="en-GB" sz="2400" dirty="0"/>
              <a:t>Security / Accessibility / Transparency ….</a:t>
            </a:r>
          </a:p>
          <a:p>
            <a:r>
              <a:rPr lang="en-GB" sz="2400" dirty="0"/>
              <a:t>Community leadership - provision of advice and guidance - how far should support go? </a:t>
            </a:r>
          </a:p>
          <a:p>
            <a:pPr marL="0" indent="0">
              <a:buNone/>
            </a:pPr>
            <a:r>
              <a:rPr lang="en-GB" sz="2800" b="1" dirty="0"/>
              <a:t>Stakeholders:</a:t>
            </a:r>
          </a:p>
          <a:p>
            <a:r>
              <a:rPr lang="en-GB" sz="2400" dirty="0"/>
              <a:t>Shared systems</a:t>
            </a:r>
          </a:p>
          <a:p>
            <a:r>
              <a:rPr lang="en-GB" sz="2400" dirty="0"/>
              <a:t>Confidence (works both ways)</a:t>
            </a:r>
            <a:endParaRPr lang="en-GB" sz="2000" dirty="0"/>
          </a:p>
          <a:p>
            <a:endParaRPr lang="en-GB" b="1" dirty="0"/>
          </a:p>
          <a:p>
            <a:endParaRPr lang="en-GB" dirty="0"/>
          </a:p>
        </p:txBody>
      </p:sp>
    </p:spTree>
    <p:extLst>
      <p:ext uri="{BB962C8B-B14F-4D97-AF65-F5344CB8AC3E}">
        <p14:creationId xmlns:p14="http://schemas.microsoft.com/office/powerpoint/2010/main" val="407665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484786"/>
            <a:ext cx="7772400" cy="1656183"/>
          </a:xfrm>
        </p:spPr>
        <p:txBody>
          <a:bodyPr/>
          <a:lstStyle/>
          <a:p>
            <a:r>
              <a:rPr lang="en-GB" sz="4400" b="1" dirty="0"/>
              <a:t>A plea to colleagues</a:t>
            </a:r>
          </a:p>
        </p:txBody>
      </p:sp>
      <p:sp>
        <p:nvSpPr>
          <p:cNvPr id="5" name="Subtitle 4"/>
          <p:cNvSpPr>
            <a:spLocks noGrp="1"/>
          </p:cNvSpPr>
          <p:nvPr>
            <p:ph type="subTitle" idx="1"/>
          </p:nvPr>
        </p:nvSpPr>
        <p:spPr/>
        <p:txBody>
          <a:bodyPr/>
          <a:lstStyle/>
          <a:p>
            <a:r>
              <a:rPr lang="en-GB" sz="3600" b="1" i="1" dirty="0"/>
              <a:t>Do an exercise … test your team</a:t>
            </a:r>
          </a:p>
        </p:txBody>
      </p:sp>
    </p:spTree>
    <p:extLst>
      <p:ext uri="{BB962C8B-B14F-4D97-AF65-F5344CB8AC3E}">
        <p14:creationId xmlns:p14="http://schemas.microsoft.com/office/powerpoint/2010/main" val="112456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Management Response</a:t>
            </a:r>
          </a:p>
        </p:txBody>
      </p:sp>
      <p:sp>
        <p:nvSpPr>
          <p:cNvPr id="3" name="Content Placeholder 2"/>
          <p:cNvSpPr>
            <a:spLocks noGrp="1"/>
          </p:cNvSpPr>
          <p:nvPr>
            <p:ph idx="1"/>
          </p:nvPr>
        </p:nvSpPr>
        <p:spPr>
          <a:xfrm>
            <a:off x="1919536" y="1340768"/>
            <a:ext cx="8229600" cy="4608512"/>
          </a:xfrm>
        </p:spPr>
        <p:txBody>
          <a:bodyPr/>
          <a:lstStyle/>
          <a:p>
            <a:r>
              <a:rPr lang="en-GB" dirty="0"/>
              <a:t>Take responsibility</a:t>
            </a:r>
          </a:p>
          <a:p>
            <a:r>
              <a:rPr lang="en-GB" dirty="0"/>
              <a:t>Recognise the risk</a:t>
            </a:r>
          </a:p>
          <a:p>
            <a:r>
              <a:rPr lang="en-GB" dirty="0"/>
              <a:t>Access the skills necessary for adequate defence [ICT, business continuity </a:t>
            </a:r>
            <a:r>
              <a:rPr lang="en-GB" dirty="0" err="1"/>
              <a:t>etc</a:t>
            </a:r>
            <a:r>
              <a:rPr lang="en-GB" dirty="0"/>
              <a:t>]</a:t>
            </a:r>
          </a:p>
          <a:p>
            <a:r>
              <a:rPr lang="en-GB" dirty="0"/>
              <a:t>Train and educate – raise awareness</a:t>
            </a:r>
          </a:p>
          <a:p>
            <a:r>
              <a:rPr lang="en-GB" dirty="0"/>
              <a:t>Delegate, but not abdicate </a:t>
            </a:r>
          </a:p>
          <a:p>
            <a:r>
              <a:rPr lang="en-GB" dirty="0"/>
              <a:t>“Get real”</a:t>
            </a:r>
          </a:p>
          <a:p>
            <a:pPr marL="0" indent="0">
              <a:buNone/>
            </a:pPr>
            <a:endParaRPr lang="en-GB" dirty="0"/>
          </a:p>
        </p:txBody>
      </p:sp>
    </p:spTree>
    <p:extLst>
      <p:ext uri="{BB962C8B-B14F-4D97-AF65-F5344CB8AC3E}">
        <p14:creationId xmlns:p14="http://schemas.microsoft.com/office/powerpoint/2010/main" val="30087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Leadership Response</a:t>
            </a:r>
          </a:p>
        </p:txBody>
      </p:sp>
      <p:sp>
        <p:nvSpPr>
          <p:cNvPr id="3" name="Content Placeholder 2"/>
          <p:cNvSpPr>
            <a:spLocks noGrp="1"/>
          </p:cNvSpPr>
          <p:nvPr>
            <p:ph idx="1"/>
          </p:nvPr>
        </p:nvSpPr>
        <p:spPr>
          <a:xfrm>
            <a:off x="1991544" y="1340768"/>
            <a:ext cx="8229600" cy="4536504"/>
          </a:xfrm>
        </p:spPr>
        <p:txBody>
          <a:bodyPr/>
          <a:lstStyle/>
          <a:p>
            <a:r>
              <a:rPr lang="en-GB" dirty="0"/>
              <a:t>Officer role</a:t>
            </a:r>
          </a:p>
          <a:p>
            <a:r>
              <a:rPr lang="en-GB" dirty="0"/>
              <a:t>Political role</a:t>
            </a:r>
          </a:p>
          <a:p>
            <a:r>
              <a:rPr lang="en-GB" dirty="0"/>
              <a:t>A sustained strategic response</a:t>
            </a:r>
          </a:p>
          <a:p>
            <a:r>
              <a:rPr lang="en-GB" dirty="0"/>
              <a:t>Mutual support across agencies/councils </a:t>
            </a:r>
            <a:r>
              <a:rPr lang="en-GB" dirty="0" err="1"/>
              <a:t>etc</a:t>
            </a:r>
            <a:endParaRPr lang="en-GB" dirty="0"/>
          </a:p>
          <a:p>
            <a:r>
              <a:rPr lang="en-GB" dirty="0"/>
              <a:t>A common, albeit unknown, enemy</a:t>
            </a:r>
          </a:p>
          <a:p>
            <a:r>
              <a:rPr lang="en-GB" dirty="0"/>
              <a:t>Where does the buck stop?</a:t>
            </a:r>
          </a:p>
        </p:txBody>
      </p:sp>
    </p:spTree>
    <p:extLst>
      <p:ext uri="{BB962C8B-B14F-4D97-AF65-F5344CB8AC3E}">
        <p14:creationId xmlns:p14="http://schemas.microsoft.com/office/powerpoint/2010/main" val="386594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Conclusion </a:t>
            </a:r>
          </a:p>
        </p:txBody>
      </p:sp>
      <p:sp>
        <p:nvSpPr>
          <p:cNvPr id="3" name="Content Placeholder 2"/>
          <p:cNvSpPr>
            <a:spLocks noGrp="1"/>
          </p:cNvSpPr>
          <p:nvPr>
            <p:ph idx="1"/>
          </p:nvPr>
        </p:nvSpPr>
        <p:spPr/>
        <p:txBody>
          <a:bodyPr/>
          <a:lstStyle/>
          <a:p>
            <a:endParaRPr lang="en-GB" dirty="0"/>
          </a:p>
          <a:p>
            <a:r>
              <a:rPr lang="en-GB" dirty="0"/>
              <a:t>Do what we can to reduce our vulnerability</a:t>
            </a:r>
          </a:p>
          <a:p>
            <a:r>
              <a:rPr lang="en-GB" dirty="0"/>
              <a:t>Prepare as best we can in case it happens</a:t>
            </a:r>
          </a:p>
          <a:p>
            <a:r>
              <a:rPr lang="en-GB" dirty="0"/>
              <a:t>….let’s hope it’s not inevitable…!</a:t>
            </a:r>
          </a:p>
        </p:txBody>
      </p:sp>
    </p:spTree>
    <p:extLst>
      <p:ext uri="{BB962C8B-B14F-4D97-AF65-F5344CB8AC3E}">
        <p14:creationId xmlns:p14="http://schemas.microsoft.com/office/powerpoint/2010/main" val="118387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i="1" dirty="0"/>
              <a:t>“…the thing is, it’s probably inevitable that your organisation will suffer some breach, some attack, at some point. Of course, do all you can you prevent it, but also prepare for when it happens…”</a:t>
            </a:r>
          </a:p>
        </p:txBody>
      </p:sp>
    </p:spTree>
    <p:extLst>
      <p:ext uri="{BB962C8B-B14F-4D97-AF65-F5344CB8AC3E}">
        <p14:creationId xmlns:p14="http://schemas.microsoft.com/office/powerpoint/2010/main" val="356777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What is the threat?</a:t>
            </a:r>
          </a:p>
        </p:txBody>
      </p:sp>
      <p:sp>
        <p:nvSpPr>
          <p:cNvPr id="3" name="Content Placeholder 2"/>
          <p:cNvSpPr>
            <a:spLocks noGrp="1"/>
          </p:cNvSpPr>
          <p:nvPr>
            <p:ph idx="1"/>
          </p:nvPr>
        </p:nvSpPr>
        <p:spPr/>
        <p:txBody>
          <a:bodyPr/>
          <a:lstStyle/>
          <a:p>
            <a:r>
              <a:rPr lang="en-GB" dirty="0"/>
              <a:t>Where will it come from?</a:t>
            </a:r>
          </a:p>
          <a:p>
            <a:r>
              <a:rPr lang="en-GB" dirty="0"/>
              <a:t>What will it do to my systems, my organisation, my services?</a:t>
            </a:r>
          </a:p>
          <a:p>
            <a:r>
              <a:rPr lang="en-GB" dirty="0"/>
              <a:t>What shape or profile will it have, and what will it seek to achieve?</a:t>
            </a:r>
          </a:p>
        </p:txBody>
      </p:sp>
    </p:spTree>
    <p:extLst>
      <p:ext uri="{BB962C8B-B14F-4D97-AF65-F5344CB8AC3E}">
        <p14:creationId xmlns:p14="http://schemas.microsoft.com/office/powerpoint/2010/main" val="429179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What has happened elsewhere?</a:t>
            </a:r>
          </a:p>
        </p:txBody>
      </p:sp>
      <p:sp>
        <p:nvSpPr>
          <p:cNvPr id="3" name="Content Placeholder 2"/>
          <p:cNvSpPr>
            <a:spLocks noGrp="1"/>
          </p:cNvSpPr>
          <p:nvPr>
            <p:ph idx="1"/>
          </p:nvPr>
        </p:nvSpPr>
        <p:spPr/>
        <p:txBody>
          <a:bodyPr/>
          <a:lstStyle/>
          <a:p>
            <a:r>
              <a:rPr lang="en-GB" dirty="0"/>
              <a:t>Several local authorities have suffered attacks</a:t>
            </a:r>
          </a:p>
          <a:p>
            <a:pPr lvl="1"/>
            <a:r>
              <a:rPr lang="en-GB" dirty="0"/>
              <a:t>Loss of access [for days]</a:t>
            </a:r>
          </a:p>
          <a:p>
            <a:pPr lvl="1"/>
            <a:r>
              <a:rPr lang="en-GB" dirty="0"/>
              <a:t>Loss of data and historical files [forever?]</a:t>
            </a:r>
          </a:p>
          <a:p>
            <a:pPr lvl="1"/>
            <a:r>
              <a:rPr lang="en-GB" dirty="0"/>
              <a:t>Impact on services</a:t>
            </a:r>
          </a:p>
          <a:p>
            <a:pPr lvl="1"/>
            <a:r>
              <a:rPr lang="en-GB" dirty="0"/>
              <a:t>Impact on staff</a:t>
            </a:r>
          </a:p>
          <a:p>
            <a:r>
              <a:rPr lang="en-GB" dirty="0"/>
              <a:t>What can I learn from these?</a:t>
            </a:r>
          </a:p>
          <a:p>
            <a:r>
              <a:rPr lang="en-GB" dirty="0"/>
              <a:t>There will be breaches we’re not told about</a:t>
            </a:r>
          </a:p>
        </p:txBody>
      </p:sp>
    </p:spTree>
    <p:extLst>
      <p:ext uri="{BB962C8B-B14F-4D97-AF65-F5344CB8AC3E}">
        <p14:creationId xmlns:p14="http://schemas.microsoft.com/office/powerpoint/2010/main" val="1742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cs typeface="Arial" panose="020B0604020202020204" pitchFamily="34" charset="0"/>
              </a:rPr>
              <a:t>What is the risk?</a:t>
            </a:r>
          </a:p>
        </p:txBody>
      </p:sp>
      <p:sp>
        <p:nvSpPr>
          <p:cNvPr id="3" name="Content Placeholder 2"/>
          <p:cNvSpPr>
            <a:spLocks noGrp="1"/>
          </p:cNvSpPr>
          <p:nvPr>
            <p:ph idx="1"/>
          </p:nvPr>
        </p:nvSpPr>
        <p:spPr>
          <a:xfrm>
            <a:off x="1981200" y="1351310"/>
            <a:ext cx="8229600" cy="4525963"/>
          </a:xfrm>
        </p:spPr>
        <p:txBody>
          <a:bodyPr>
            <a:normAutofit fontScale="92500" lnSpcReduction="20000"/>
          </a:bodyPr>
          <a:lstStyle/>
          <a:p>
            <a:r>
              <a:rPr lang="en-GB" dirty="0"/>
              <a:t>Understand the risk:</a:t>
            </a:r>
          </a:p>
          <a:p>
            <a:pPr lvl="1">
              <a:buFont typeface="Arial" panose="020B0604020202020204" pitchFamily="34" charset="0"/>
              <a:buChar char="•"/>
            </a:pPr>
            <a:r>
              <a:rPr lang="en-GB" dirty="0"/>
              <a:t>issue of scale</a:t>
            </a:r>
          </a:p>
          <a:p>
            <a:pPr lvl="1">
              <a:buFont typeface="Arial" panose="020B0604020202020204" pitchFamily="34" charset="0"/>
              <a:buChar char="•"/>
            </a:pPr>
            <a:r>
              <a:rPr lang="en-GB" dirty="0"/>
              <a:t>visibility (different to other threats)</a:t>
            </a:r>
          </a:p>
          <a:p>
            <a:pPr lvl="1">
              <a:buFont typeface="Arial" panose="020B0604020202020204" pitchFamily="34" charset="0"/>
              <a:buChar char="•"/>
            </a:pPr>
            <a:r>
              <a:rPr lang="en-GB" dirty="0"/>
              <a:t>recognising change when it happens</a:t>
            </a:r>
          </a:p>
          <a:p>
            <a:r>
              <a:rPr lang="en-GB" dirty="0"/>
              <a:t>Responding to the risk</a:t>
            </a:r>
          </a:p>
          <a:p>
            <a:r>
              <a:rPr lang="en-GB" dirty="0"/>
              <a:t>Rationalising the threat [am I a target?]</a:t>
            </a:r>
          </a:p>
          <a:p>
            <a:r>
              <a:rPr lang="en-GB" dirty="0"/>
              <a:t>Complexity of local systems</a:t>
            </a:r>
          </a:p>
          <a:p>
            <a:r>
              <a:rPr lang="en-GB" dirty="0"/>
              <a:t>Vulnerability:</a:t>
            </a:r>
          </a:p>
          <a:p>
            <a:pPr lvl="1"/>
            <a:r>
              <a:rPr lang="en-GB" dirty="0"/>
              <a:t>understanding ‘why they do it’</a:t>
            </a:r>
          </a:p>
          <a:p>
            <a:pPr lvl="1"/>
            <a:r>
              <a:rPr lang="en-GB" dirty="0"/>
              <a:t>our services and users</a:t>
            </a:r>
          </a:p>
          <a:p>
            <a:pPr lvl="0"/>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04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nvPr>
        </p:nvGraphicFramePr>
        <p:xfrm>
          <a:off x="7304234" y="836712"/>
          <a:ext cx="3256262" cy="4608512"/>
        </p:xfrm>
        <a:graphic>
          <a:graphicData uri="http://schemas.openxmlformats.org/presentationml/2006/ole">
            <mc:AlternateContent xmlns:mc="http://schemas.openxmlformats.org/markup-compatibility/2006">
              <mc:Choice xmlns:v="urn:schemas-microsoft-com:vml" Requires="v">
                <p:oleObj spid="_x0000_s1026" name="Acrobat Document" r:id="rId3" imgW="5667280" imgH="8019860" progId="AcroExch.Document.DC">
                  <p:embed/>
                </p:oleObj>
              </mc:Choice>
              <mc:Fallback>
                <p:oleObj name="Acrobat Document" r:id="rId3" imgW="5667280" imgH="8019860" progId="AcroExch.Document.DC">
                  <p:embed/>
                  <p:pic>
                    <p:nvPicPr>
                      <p:cNvPr id="4" name="Content Placeholder 3"/>
                      <p:cNvPicPr/>
                      <p:nvPr/>
                    </p:nvPicPr>
                    <p:blipFill>
                      <a:blip r:embed="rId4"/>
                      <a:stretch>
                        <a:fillRect/>
                      </a:stretch>
                    </p:blipFill>
                    <p:spPr>
                      <a:xfrm>
                        <a:off x="7304234" y="836712"/>
                        <a:ext cx="3256262" cy="4608512"/>
                      </a:xfrm>
                      <a:prstGeom prst="rect">
                        <a:avLst/>
                      </a:prstGeom>
                    </p:spPr>
                  </p:pic>
                </p:oleObj>
              </mc:Fallback>
            </mc:AlternateContent>
          </a:graphicData>
        </a:graphic>
      </p:graphicFrame>
      <p:graphicFrame>
        <p:nvGraphicFramePr>
          <p:cNvPr id="6" name="Object 5"/>
          <p:cNvGraphicFramePr>
            <a:graphicFrameLocks noGrp="1" noChangeAspect="1"/>
          </p:cNvGraphicFramePr>
          <p:nvPr>
            <p:extLst/>
          </p:nvPr>
        </p:nvGraphicFramePr>
        <p:xfrm>
          <a:off x="1556376" y="1196753"/>
          <a:ext cx="5847507" cy="4133231"/>
        </p:xfrm>
        <a:graphic>
          <a:graphicData uri="http://schemas.openxmlformats.org/presentationml/2006/ole">
            <mc:AlternateContent xmlns:mc="http://schemas.openxmlformats.org/markup-compatibility/2006">
              <mc:Choice xmlns:v="urn:schemas-microsoft-com:vml" Requires="v">
                <p:oleObj spid="_x0000_s1027" name="Acrobat Document" r:id="rId5" imgW="11344275" imgH="8019860" progId="AcroExch.Document.DC">
                  <p:embed/>
                </p:oleObj>
              </mc:Choice>
              <mc:Fallback>
                <p:oleObj name="Acrobat Document" r:id="rId5" imgW="11344275" imgH="8019860" progId="AcroExch.Document.DC">
                  <p:embed/>
                  <p:pic>
                    <p:nvPicPr>
                      <p:cNvPr id="6"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6376" y="1196753"/>
                        <a:ext cx="5847507" cy="41332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6893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59392" y="1454040"/>
            <a:ext cx="1106389" cy="1184000"/>
            <a:chOff x="1872210" y="-1"/>
            <a:chExt cx="1310630" cy="1506471"/>
          </a:xfrm>
          <a:noFill/>
        </p:grpSpPr>
        <p:sp>
          <p:nvSpPr>
            <p:cNvPr id="8" name="Hexagon 7"/>
            <p:cNvSpPr/>
            <p:nvPr/>
          </p:nvSpPr>
          <p:spPr>
            <a:xfrm rot="5400000">
              <a:off x="1774289" y="97920"/>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Hexagon 4"/>
            <p:cNvSpPr/>
            <p:nvPr/>
          </p:nvSpPr>
          <p:spPr>
            <a:xfrm>
              <a:off x="2076449" y="234758"/>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600200" fontAlgn="base">
                <a:lnSpc>
                  <a:spcPct val="90000"/>
                </a:lnSpc>
                <a:spcBef>
                  <a:spcPct val="0"/>
                </a:spcBef>
                <a:spcAft>
                  <a:spcPct val="35000"/>
                </a:spcAft>
              </a:pPr>
              <a:r>
                <a:rPr lang="en-GB" sz="1400" b="1" dirty="0">
                  <a:solidFill>
                    <a:srgbClr val="000000"/>
                  </a:solidFill>
                  <a:latin typeface="Arial"/>
                  <a:cs typeface="Arial"/>
                </a:rPr>
                <a:t>Online self service</a:t>
              </a:r>
            </a:p>
          </p:txBody>
        </p:sp>
      </p:grpSp>
      <p:grpSp>
        <p:nvGrpSpPr>
          <p:cNvPr id="10" name="Group 9"/>
          <p:cNvGrpSpPr/>
          <p:nvPr/>
        </p:nvGrpSpPr>
        <p:grpSpPr>
          <a:xfrm>
            <a:off x="5871266" y="2499974"/>
            <a:ext cx="1106389" cy="1184000"/>
            <a:chOff x="2017573" y="1278763"/>
            <a:chExt cx="1310630" cy="1506471"/>
          </a:xfrm>
          <a:noFill/>
        </p:grpSpPr>
        <p:sp>
          <p:nvSpPr>
            <p:cNvPr id="20" name="Hexagon 19"/>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Hexagon 4"/>
            <p:cNvSpPr/>
            <p:nvPr/>
          </p:nvSpPr>
          <p:spPr>
            <a:xfrm>
              <a:off x="2221812"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CRM</a:t>
              </a:r>
            </a:p>
          </p:txBody>
        </p:sp>
      </p:grpSp>
      <p:grpSp>
        <p:nvGrpSpPr>
          <p:cNvPr id="11" name="Group 10"/>
          <p:cNvGrpSpPr/>
          <p:nvPr/>
        </p:nvGrpSpPr>
        <p:grpSpPr>
          <a:xfrm>
            <a:off x="7286267" y="2499974"/>
            <a:ext cx="1106389" cy="1184000"/>
            <a:chOff x="3433054" y="1278763"/>
            <a:chExt cx="1310630" cy="1506471"/>
          </a:xfrm>
          <a:noFill/>
        </p:grpSpPr>
        <p:sp>
          <p:nvSpPr>
            <p:cNvPr id="18" name="Hexagon 17"/>
            <p:cNvSpPr/>
            <p:nvPr/>
          </p:nvSpPr>
          <p:spPr>
            <a:xfrm rot="5400000">
              <a:off x="3335133"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exagon 6"/>
            <p:cNvSpPr/>
            <p:nvPr/>
          </p:nvSpPr>
          <p:spPr>
            <a:xfrm>
              <a:off x="3612912" y="1513522"/>
              <a:ext cx="1054475"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600200" fontAlgn="base">
                <a:lnSpc>
                  <a:spcPct val="90000"/>
                </a:lnSpc>
                <a:spcBef>
                  <a:spcPct val="0"/>
                </a:spcBef>
                <a:spcAft>
                  <a:spcPct val="35000"/>
                </a:spcAft>
              </a:pPr>
              <a:r>
                <a:rPr lang="en-GB" sz="1400" b="1" dirty="0">
                  <a:solidFill>
                    <a:srgbClr val="000000"/>
                  </a:solidFill>
                  <a:latin typeface="Arial"/>
                  <a:cs typeface="Arial"/>
                </a:rPr>
                <a:t>Payments Portal</a:t>
              </a:r>
            </a:p>
          </p:txBody>
        </p:sp>
      </p:grpSp>
      <p:grpSp>
        <p:nvGrpSpPr>
          <p:cNvPr id="12" name="Group 11"/>
          <p:cNvGrpSpPr/>
          <p:nvPr/>
        </p:nvGrpSpPr>
        <p:grpSpPr>
          <a:xfrm>
            <a:off x="6559390" y="3588975"/>
            <a:ext cx="1106390" cy="1184000"/>
            <a:chOff x="2728024" y="2557456"/>
            <a:chExt cx="1310631" cy="1506471"/>
          </a:xfrm>
          <a:noFill/>
        </p:grpSpPr>
        <p:sp>
          <p:nvSpPr>
            <p:cNvPr id="16" name="Hexagon 15"/>
            <p:cNvSpPr/>
            <p:nvPr/>
          </p:nvSpPr>
          <p:spPr>
            <a:xfrm rot="5400000">
              <a:off x="2630104" y="2655377"/>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Hexagon 8"/>
            <p:cNvSpPr/>
            <p:nvPr/>
          </p:nvSpPr>
          <p:spPr>
            <a:xfrm>
              <a:off x="2728024" y="2792215"/>
              <a:ext cx="1242384"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100" b="1" dirty="0">
                  <a:solidFill>
                    <a:srgbClr val="000000"/>
                  </a:solidFill>
                  <a:latin typeface="Arial"/>
                  <a:cs typeface="Arial"/>
                </a:rPr>
                <a:t>Electoral Registration</a:t>
              </a:r>
            </a:p>
          </p:txBody>
        </p:sp>
      </p:grpSp>
      <p:grpSp>
        <p:nvGrpSpPr>
          <p:cNvPr id="13" name="Group 12"/>
          <p:cNvGrpSpPr/>
          <p:nvPr/>
        </p:nvGrpSpPr>
        <p:grpSpPr>
          <a:xfrm>
            <a:off x="5143912" y="3588975"/>
            <a:ext cx="1106389" cy="1184000"/>
            <a:chOff x="1312545" y="2557456"/>
            <a:chExt cx="1310630" cy="1506471"/>
          </a:xfrm>
          <a:noFill/>
        </p:grpSpPr>
        <p:sp>
          <p:nvSpPr>
            <p:cNvPr id="14" name="Hexagon 13"/>
            <p:cNvSpPr/>
            <p:nvPr/>
          </p:nvSpPr>
          <p:spPr>
            <a:xfrm rot="5400000">
              <a:off x="1214624" y="2655377"/>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10"/>
            <p:cNvSpPr/>
            <p:nvPr/>
          </p:nvSpPr>
          <p:spPr>
            <a:xfrm>
              <a:off x="1416782" y="2792215"/>
              <a:ext cx="1108909"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600200" fontAlgn="base">
                <a:lnSpc>
                  <a:spcPct val="90000"/>
                </a:lnSpc>
                <a:spcBef>
                  <a:spcPct val="0"/>
                </a:spcBef>
                <a:spcAft>
                  <a:spcPct val="35000"/>
                </a:spcAft>
              </a:pPr>
              <a:r>
                <a:rPr lang="en-GB" sz="1400" b="1" dirty="0">
                  <a:solidFill>
                    <a:srgbClr val="000000"/>
                  </a:solidFill>
                  <a:latin typeface="Arial"/>
                  <a:cs typeface="Arial"/>
                </a:rPr>
                <a:t>Licensing</a:t>
              </a:r>
            </a:p>
          </p:txBody>
        </p:sp>
      </p:grpSp>
      <p:grpSp>
        <p:nvGrpSpPr>
          <p:cNvPr id="22" name="Group 21"/>
          <p:cNvGrpSpPr/>
          <p:nvPr/>
        </p:nvGrpSpPr>
        <p:grpSpPr>
          <a:xfrm>
            <a:off x="3719737" y="3588975"/>
            <a:ext cx="1176806" cy="1184000"/>
            <a:chOff x="1960609" y="1278763"/>
            <a:chExt cx="1394046" cy="1506471"/>
          </a:xfrm>
          <a:noFill/>
        </p:grpSpPr>
        <p:sp>
          <p:nvSpPr>
            <p:cNvPr id="23" name="Hexagon 22"/>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Hexagon 4"/>
            <p:cNvSpPr/>
            <p:nvPr/>
          </p:nvSpPr>
          <p:spPr>
            <a:xfrm>
              <a:off x="1960609" y="1513522"/>
              <a:ext cx="1394046"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100" b="1" dirty="0">
                  <a:solidFill>
                    <a:srgbClr val="000000"/>
                  </a:solidFill>
                  <a:latin typeface="Arial"/>
                  <a:cs typeface="Arial"/>
                </a:rPr>
                <a:t>Environmental Management</a:t>
              </a:r>
            </a:p>
          </p:txBody>
        </p:sp>
      </p:grpSp>
      <p:grpSp>
        <p:nvGrpSpPr>
          <p:cNvPr id="25" name="Group 24"/>
          <p:cNvGrpSpPr/>
          <p:nvPr/>
        </p:nvGrpSpPr>
        <p:grpSpPr>
          <a:xfrm>
            <a:off x="8793756" y="364078"/>
            <a:ext cx="1106389" cy="1184000"/>
            <a:chOff x="2017573" y="1278763"/>
            <a:chExt cx="1310630" cy="1506471"/>
          </a:xfrm>
          <a:noFill/>
        </p:grpSpPr>
        <p:sp>
          <p:nvSpPr>
            <p:cNvPr id="26" name="Hexagon 25"/>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Hexagon 4"/>
            <p:cNvSpPr/>
            <p:nvPr/>
          </p:nvSpPr>
          <p:spPr>
            <a:xfrm>
              <a:off x="2221813" y="1513522"/>
              <a:ext cx="1082008"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HR / Payroll</a:t>
              </a:r>
            </a:p>
          </p:txBody>
        </p:sp>
      </p:grpSp>
      <p:grpSp>
        <p:nvGrpSpPr>
          <p:cNvPr id="28" name="Group 27"/>
          <p:cNvGrpSpPr/>
          <p:nvPr/>
        </p:nvGrpSpPr>
        <p:grpSpPr>
          <a:xfrm>
            <a:off x="7286268" y="364078"/>
            <a:ext cx="1106389" cy="1184000"/>
            <a:chOff x="2017573" y="1278763"/>
            <a:chExt cx="1310630" cy="1506471"/>
          </a:xfrm>
          <a:noFill/>
        </p:grpSpPr>
        <p:sp>
          <p:nvSpPr>
            <p:cNvPr id="29" name="Hexagon 28"/>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Hexagon 4"/>
            <p:cNvSpPr/>
            <p:nvPr/>
          </p:nvSpPr>
          <p:spPr>
            <a:xfrm>
              <a:off x="2221812"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Grants</a:t>
              </a:r>
            </a:p>
          </p:txBody>
        </p:sp>
      </p:grpSp>
      <p:grpSp>
        <p:nvGrpSpPr>
          <p:cNvPr id="31" name="Group 30"/>
          <p:cNvGrpSpPr/>
          <p:nvPr/>
        </p:nvGrpSpPr>
        <p:grpSpPr>
          <a:xfrm>
            <a:off x="9527886" y="1454040"/>
            <a:ext cx="1106389" cy="1184000"/>
            <a:chOff x="2017573" y="1278763"/>
            <a:chExt cx="1310630" cy="1506471"/>
          </a:xfrm>
          <a:noFill/>
        </p:grpSpPr>
        <p:sp>
          <p:nvSpPr>
            <p:cNvPr id="32" name="Hexagon 31"/>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Hexagon 4"/>
            <p:cNvSpPr/>
            <p:nvPr/>
          </p:nvSpPr>
          <p:spPr>
            <a:xfrm>
              <a:off x="2131895" y="1513522"/>
              <a:ext cx="110891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Land Charges</a:t>
              </a:r>
            </a:p>
          </p:txBody>
        </p:sp>
      </p:grpSp>
      <p:grpSp>
        <p:nvGrpSpPr>
          <p:cNvPr id="34" name="Group 33"/>
          <p:cNvGrpSpPr/>
          <p:nvPr/>
        </p:nvGrpSpPr>
        <p:grpSpPr>
          <a:xfrm>
            <a:off x="5850684" y="4637201"/>
            <a:ext cx="1106389" cy="1184000"/>
            <a:chOff x="2017573" y="1278763"/>
            <a:chExt cx="1310630" cy="1506471"/>
          </a:xfrm>
          <a:noFill/>
        </p:grpSpPr>
        <p:sp>
          <p:nvSpPr>
            <p:cNvPr id="35" name="Hexagon 34"/>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Hexagon 4"/>
            <p:cNvSpPr/>
            <p:nvPr/>
          </p:nvSpPr>
          <p:spPr>
            <a:xfrm>
              <a:off x="2221812"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Auto Cad</a:t>
              </a:r>
            </a:p>
          </p:txBody>
        </p:sp>
      </p:grpSp>
      <p:grpSp>
        <p:nvGrpSpPr>
          <p:cNvPr id="37" name="Group 36"/>
          <p:cNvGrpSpPr/>
          <p:nvPr/>
        </p:nvGrpSpPr>
        <p:grpSpPr>
          <a:xfrm>
            <a:off x="8061271" y="1454040"/>
            <a:ext cx="1106389" cy="1184000"/>
            <a:chOff x="2017573" y="1278763"/>
            <a:chExt cx="1310630" cy="1506471"/>
          </a:xfrm>
          <a:noFill/>
        </p:grpSpPr>
        <p:sp>
          <p:nvSpPr>
            <p:cNvPr id="38" name="Hexagon 37"/>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Hexagon 4"/>
            <p:cNvSpPr/>
            <p:nvPr/>
          </p:nvSpPr>
          <p:spPr>
            <a:xfrm>
              <a:off x="2221812"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 Eco Dev &amp; Regen</a:t>
              </a:r>
            </a:p>
          </p:txBody>
        </p:sp>
      </p:grpSp>
      <p:grpSp>
        <p:nvGrpSpPr>
          <p:cNvPr id="43" name="Group 42"/>
          <p:cNvGrpSpPr/>
          <p:nvPr/>
        </p:nvGrpSpPr>
        <p:grpSpPr>
          <a:xfrm>
            <a:off x="1647816" y="2499974"/>
            <a:ext cx="1106389" cy="1184000"/>
            <a:chOff x="2017573" y="1278763"/>
            <a:chExt cx="1310630" cy="1506471"/>
          </a:xfrm>
          <a:noFill/>
        </p:grpSpPr>
        <p:sp>
          <p:nvSpPr>
            <p:cNvPr id="44" name="Hexagon 43"/>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Hexagon 4"/>
            <p:cNvSpPr/>
            <p:nvPr/>
          </p:nvSpPr>
          <p:spPr>
            <a:xfrm>
              <a:off x="2221812"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EDMS</a:t>
              </a:r>
            </a:p>
          </p:txBody>
        </p:sp>
      </p:grpSp>
      <p:grpSp>
        <p:nvGrpSpPr>
          <p:cNvPr id="46" name="Group 45"/>
          <p:cNvGrpSpPr/>
          <p:nvPr/>
        </p:nvGrpSpPr>
        <p:grpSpPr>
          <a:xfrm>
            <a:off x="4464561" y="2499974"/>
            <a:ext cx="1106389" cy="1184000"/>
            <a:chOff x="2017573" y="1278763"/>
            <a:chExt cx="1310630" cy="1506471"/>
          </a:xfrm>
          <a:noFill/>
        </p:grpSpPr>
        <p:sp>
          <p:nvSpPr>
            <p:cNvPr id="47" name="Hexagon 46"/>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Hexagon 4"/>
            <p:cNvSpPr/>
            <p:nvPr/>
          </p:nvSpPr>
          <p:spPr>
            <a:xfrm>
              <a:off x="2073561" y="1513522"/>
              <a:ext cx="123026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Intranet</a:t>
              </a:r>
            </a:p>
          </p:txBody>
        </p:sp>
      </p:grpSp>
      <p:grpSp>
        <p:nvGrpSpPr>
          <p:cNvPr id="49" name="Group 48"/>
          <p:cNvGrpSpPr/>
          <p:nvPr/>
        </p:nvGrpSpPr>
        <p:grpSpPr>
          <a:xfrm>
            <a:off x="2238808" y="3588975"/>
            <a:ext cx="1264906" cy="1184000"/>
            <a:chOff x="1943534" y="1278763"/>
            <a:chExt cx="1498409" cy="1506471"/>
          </a:xfrm>
          <a:noFill/>
        </p:grpSpPr>
        <p:sp>
          <p:nvSpPr>
            <p:cNvPr id="50" name="Hexagon 49"/>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Hexagon 4"/>
            <p:cNvSpPr/>
            <p:nvPr/>
          </p:nvSpPr>
          <p:spPr>
            <a:xfrm>
              <a:off x="1943534" y="1513522"/>
              <a:ext cx="1498409"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100" b="1" dirty="0">
                  <a:solidFill>
                    <a:srgbClr val="000000"/>
                  </a:solidFill>
                  <a:latin typeface="Arial"/>
                  <a:cs typeface="Arial"/>
                </a:rPr>
                <a:t>Asset Management</a:t>
              </a:r>
            </a:p>
          </p:txBody>
        </p:sp>
      </p:grpSp>
      <p:grpSp>
        <p:nvGrpSpPr>
          <p:cNvPr id="52" name="Group 51"/>
          <p:cNvGrpSpPr/>
          <p:nvPr/>
        </p:nvGrpSpPr>
        <p:grpSpPr>
          <a:xfrm>
            <a:off x="9264352" y="3588975"/>
            <a:ext cx="1296144" cy="1184000"/>
            <a:chOff x="1911729" y="1278763"/>
            <a:chExt cx="1535414" cy="1506471"/>
          </a:xfrm>
          <a:noFill/>
        </p:grpSpPr>
        <p:sp>
          <p:nvSpPr>
            <p:cNvPr id="53" name="Hexagon 52"/>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Hexagon 4"/>
            <p:cNvSpPr/>
            <p:nvPr/>
          </p:nvSpPr>
          <p:spPr>
            <a:xfrm>
              <a:off x="1911729" y="1513522"/>
              <a:ext cx="1535414"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100" b="1" dirty="0">
                  <a:solidFill>
                    <a:srgbClr val="000000"/>
                  </a:solidFill>
                  <a:latin typeface="Arial"/>
                  <a:cs typeface="Arial"/>
                </a:rPr>
                <a:t>Environmental Health</a:t>
              </a:r>
            </a:p>
          </p:txBody>
        </p:sp>
      </p:grpSp>
      <p:grpSp>
        <p:nvGrpSpPr>
          <p:cNvPr id="58" name="Group 57"/>
          <p:cNvGrpSpPr/>
          <p:nvPr/>
        </p:nvGrpSpPr>
        <p:grpSpPr>
          <a:xfrm>
            <a:off x="7921749" y="3588975"/>
            <a:ext cx="1106390" cy="1184000"/>
            <a:chOff x="2017572" y="1278763"/>
            <a:chExt cx="1310631" cy="1506471"/>
          </a:xfrm>
          <a:noFill/>
        </p:grpSpPr>
        <p:sp>
          <p:nvSpPr>
            <p:cNvPr id="59" name="Hexagon 58"/>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Hexagon 4"/>
            <p:cNvSpPr/>
            <p:nvPr/>
          </p:nvSpPr>
          <p:spPr>
            <a:xfrm>
              <a:off x="2017572" y="1513522"/>
              <a:ext cx="1310631"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100" b="1" dirty="0">
                  <a:solidFill>
                    <a:srgbClr val="000000"/>
                  </a:solidFill>
                  <a:latin typeface="Arial"/>
                  <a:cs typeface="Arial"/>
                </a:rPr>
                <a:t>Coastal Management</a:t>
              </a:r>
            </a:p>
          </p:txBody>
        </p:sp>
      </p:grpSp>
      <p:grpSp>
        <p:nvGrpSpPr>
          <p:cNvPr id="61" name="Group 60"/>
          <p:cNvGrpSpPr/>
          <p:nvPr/>
        </p:nvGrpSpPr>
        <p:grpSpPr>
          <a:xfrm>
            <a:off x="7265685" y="4637201"/>
            <a:ext cx="1106389" cy="1184000"/>
            <a:chOff x="2017573" y="1278763"/>
            <a:chExt cx="1310630" cy="1506471"/>
          </a:xfrm>
          <a:noFill/>
        </p:grpSpPr>
        <p:sp>
          <p:nvSpPr>
            <p:cNvPr id="62" name="Hexagon 61"/>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Hexagon 4"/>
            <p:cNvSpPr/>
            <p:nvPr/>
          </p:nvSpPr>
          <p:spPr>
            <a:xfrm>
              <a:off x="2041954" y="1513522"/>
              <a:ext cx="1234333"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200" b="1" dirty="0">
                  <a:solidFill>
                    <a:srgbClr val="000000"/>
                  </a:solidFill>
                  <a:latin typeface="Arial"/>
                  <a:cs typeface="Arial"/>
                </a:rPr>
                <a:t>Business Analytics</a:t>
              </a:r>
            </a:p>
          </p:txBody>
        </p:sp>
      </p:grpSp>
      <p:grpSp>
        <p:nvGrpSpPr>
          <p:cNvPr id="64" name="Group 63"/>
          <p:cNvGrpSpPr/>
          <p:nvPr/>
        </p:nvGrpSpPr>
        <p:grpSpPr>
          <a:xfrm>
            <a:off x="5871267" y="364078"/>
            <a:ext cx="1106389" cy="1184000"/>
            <a:chOff x="2017573" y="1278763"/>
            <a:chExt cx="1310630" cy="1506471"/>
          </a:xfrm>
          <a:noFill/>
        </p:grpSpPr>
        <p:sp>
          <p:nvSpPr>
            <p:cNvPr id="65" name="Hexagon 64"/>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Hexagon 4"/>
            <p:cNvSpPr/>
            <p:nvPr/>
          </p:nvSpPr>
          <p:spPr>
            <a:xfrm>
              <a:off x="2221812"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NLPG</a:t>
              </a:r>
            </a:p>
          </p:txBody>
        </p:sp>
      </p:grpSp>
      <p:grpSp>
        <p:nvGrpSpPr>
          <p:cNvPr id="67" name="Group 66"/>
          <p:cNvGrpSpPr/>
          <p:nvPr/>
        </p:nvGrpSpPr>
        <p:grpSpPr>
          <a:xfrm>
            <a:off x="4464560" y="364078"/>
            <a:ext cx="1106390" cy="1184000"/>
            <a:chOff x="2017572" y="1278763"/>
            <a:chExt cx="1310631" cy="1506471"/>
          </a:xfrm>
          <a:noFill/>
        </p:grpSpPr>
        <p:sp>
          <p:nvSpPr>
            <p:cNvPr id="68" name="Hexagon 67"/>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Hexagon 4"/>
            <p:cNvSpPr/>
            <p:nvPr/>
          </p:nvSpPr>
          <p:spPr>
            <a:xfrm>
              <a:off x="2017572" y="1513522"/>
              <a:ext cx="1286248"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Housing Options</a:t>
              </a:r>
            </a:p>
          </p:txBody>
        </p:sp>
      </p:grpSp>
      <p:grpSp>
        <p:nvGrpSpPr>
          <p:cNvPr id="76" name="Group 75"/>
          <p:cNvGrpSpPr/>
          <p:nvPr/>
        </p:nvGrpSpPr>
        <p:grpSpPr>
          <a:xfrm>
            <a:off x="3044647" y="2499974"/>
            <a:ext cx="1106389" cy="1184000"/>
            <a:chOff x="2017573" y="1278763"/>
            <a:chExt cx="1310630" cy="1506471"/>
          </a:xfrm>
          <a:noFill/>
        </p:grpSpPr>
        <p:sp>
          <p:nvSpPr>
            <p:cNvPr id="77" name="Hexagon 76"/>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Hexagon 4"/>
            <p:cNvSpPr/>
            <p:nvPr/>
          </p:nvSpPr>
          <p:spPr>
            <a:xfrm>
              <a:off x="2017573" y="1513522"/>
              <a:ext cx="1286249"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Corporate Website</a:t>
              </a:r>
            </a:p>
          </p:txBody>
        </p:sp>
      </p:grpSp>
      <p:grpSp>
        <p:nvGrpSpPr>
          <p:cNvPr id="79" name="Group 78"/>
          <p:cNvGrpSpPr/>
          <p:nvPr/>
        </p:nvGrpSpPr>
        <p:grpSpPr>
          <a:xfrm>
            <a:off x="3044648" y="364078"/>
            <a:ext cx="1106389" cy="1184000"/>
            <a:chOff x="2017573" y="1278763"/>
            <a:chExt cx="1310630" cy="1506471"/>
          </a:xfrm>
          <a:noFill/>
        </p:grpSpPr>
        <p:sp>
          <p:nvSpPr>
            <p:cNvPr id="80" name="Hexagon 79"/>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Hexagon 4"/>
            <p:cNvSpPr/>
            <p:nvPr/>
          </p:nvSpPr>
          <p:spPr>
            <a:xfrm>
              <a:off x="2221813"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non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Homeless</a:t>
              </a:r>
            </a:p>
          </p:txBody>
        </p:sp>
      </p:grpSp>
      <p:grpSp>
        <p:nvGrpSpPr>
          <p:cNvPr id="82" name="Group 81"/>
          <p:cNvGrpSpPr/>
          <p:nvPr/>
        </p:nvGrpSpPr>
        <p:grpSpPr>
          <a:xfrm>
            <a:off x="8793755" y="2499974"/>
            <a:ext cx="1106389" cy="1184000"/>
            <a:chOff x="2017573" y="1278763"/>
            <a:chExt cx="1310630" cy="1506471"/>
          </a:xfrm>
          <a:noFill/>
        </p:grpSpPr>
        <p:sp>
          <p:nvSpPr>
            <p:cNvPr id="83" name="Hexagon 82"/>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Hexagon 4"/>
            <p:cNvSpPr/>
            <p:nvPr/>
          </p:nvSpPr>
          <p:spPr>
            <a:xfrm>
              <a:off x="2221812"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Legal CMS</a:t>
              </a:r>
            </a:p>
          </p:txBody>
        </p:sp>
      </p:grpSp>
      <p:grpSp>
        <p:nvGrpSpPr>
          <p:cNvPr id="85" name="Group 84"/>
          <p:cNvGrpSpPr/>
          <p:nvPr/>
        </p:nvGrpSpPr>
        <p:grpSpPr>
          <a:xfrm>
            <a:off x="3790154" y="1454040"/>
            <a:ext cx="1106389" cy="1184000"/>
            <a:chOff x="2017573" y="1278763"/>
            <a:chExt cx="1310630" cy="1506471"/>
          </a:xfrm>
          <a:noFill/>
        </p:grpSpPr>
        <p:sp>
          <p:nvSpPr>
            <p:cNvPr id="86" name="Hexagon 85"/>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Hexagon 4"/>
            <p:cNvSpPr/>
            <p:nvPr/>
          </p:nvSpPr>
          <p:spPr>
            <a:xfrm>
              <a:off x="2044024" y="1513522"/>
              <a:ext cx="1284179"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Planning</a:t>
              </a:r>
            </a:p>
          </p:txBody>
        </p:sp>
      </p:grpSp>
      <p:grpSp>
        <p:nvGrpSpPr>
          <p:cNvPr id="88" name="Group 87"/>
          <p:cNvGrpSpPr/>
          <p:nvPr/>
        </p:nvGrpSpPr>
        <p:grpSpPr>
          <a:xfrm>
            <a:off x="5166238" y="1454040"/>
            <a:ext cx="1106389" cy="1184000"/>
            <a:chOff x="2017573" y="1278763"/>
            <a:chExt cx="1310630" cy="1506471"/>
          </a:xfrm>
          <a:noFill/>
        </p:grpSpPr>
        <p:sp>
          <p:nvSpPr>
            <p:cNvPr id="89" name="Hexagon 88"/>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Hexagon 4"/>
            <p:cNvSpPr/>
            <p:nvPr/>
          </p:nvSpPr>
          <p:spPr>
            <a:xfrm>
              <a:off x="2095362" y="1513522"/>
              <a:ext cx="110891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Housing</a:t>
              </a:r>
            </a:p>
          </p:txBody>
        </p:sp>
      </p:grpSp>
      <p:grpSp>
        <p:nvGrpSpPr>
          <p:cNvPr id="91" name="Group 90"/>
          <p:cNvGrpSpPr/>
          <p:nvPr/>
        </p:nvGrpSpPr>
        <p:grpSpPr>
          <a:xfrm>
            <a:off x="2302982" y="1454040"/>
            <a:ext cx="1106389" cy="1184000"/>
            <a:chOff x="2017573" y="1278763"/>
            <a:chExt cx="1310630" cy="1506471"/>
          </a:xfrm>
          <a:noFill/>
        </p:grpSpPr>
        <p:sp>
          <p:nvSpPr>
            <p:cNvPr id="92" name="Hexagon 91"/>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3" name="Hexagon 4"/>
            <p:cNvSpPr/>
            <p:nvPr/>
          </p:nvSpPr>
          <p:spPr>
            <a:xfrm>
              <a:off x="2090002" y="1513522"/>
              <a:ext cx="1165771" cy="103695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Building Control</a:t>
              </a:r>
            </a:p>
          </p:txBody>
        </p:sp>
      </p:grpSp>
      <p:grpSp>
        <p:nvGrpSpPr>
          <p:cNvPr id="100" name="Group 99"/>
          <p:cNvGrpSpPr/>
          <p:nvPr/>
        </p:nvGrpSpPr>
        <p:grpSpPr>
          <a:xfrm>
            <a:off x="1685614" y="4637201"/>
            <a:ext cx="1106389" cy="1184000"/>
            <a:chOff x="2017573" y="1278763"/>
            <a:chExt cx="1310630" cy="1506471"/>
          </a:xfrm>
          <a:noFill/>
        </p:grpSpPr>
        <p:sp>
          <p:nvSpPr>
            <p:cNvPr id="101" name="Hexagon 100"/>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Hexagon 4"/>
            <p:cNvSpPr/>
            <p:nvPr/>
          </p:nvSpPr>
          <p:spPr>
            <a:xfrm>
              <a:off x="2124077" y="1513522"/>
              <a:ext cx="1159349"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Digital Mapping</a:t>
              </a:r>
            </a:p>
          </p:txBody>
        </p:sp>
      </p:grpSp>
      <p:grpSp>
        <p:nvGrpSpPr>
          <p:cNvPr id="103" name="Group 102"/>
          <p:cNvGrpSpPr/>
          <p:nvPr/>
        </p:nvGrpSpPr>
        <p:grpSpPr>
          <a:xfrm>
            <a:off x="2997575" y="4637201"/>
            <a:ext cx="1200533" cy="1184000"/>
            <a:chOff x="1986192" y="1278763"/>
            <a:chExt cx="1422152" cy="1506471"/>
          </a:xfrm>
          <a:noFill/>
        </p:grpSpPr>
        <p:sp>
          <p:nvSpPr>
            <p:cNvPr id="104" name="Hexagon 103"/>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Hexagon 4"/>
            <p:cNvSpPr/>
            <p:nvPr/>
          </p:nvSpPr>
          <p:spPr>
            <a:xfrm>
              <a:off x="1986192" y="1513522"/>
              <a:ext cx="1422152"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Committee Admin</a:t>
              </a:r>
            </a:p>
          </p:txBody>
        </p:sp>
      </p:grpSp>
      <p:grpSp>
        <p:nvGrpSpPr>
          <p:cNvPr id="109" name="Group 108"/>
          <p:cNvGrpSpPr/>
          <p:nvPr/>
        </p:nvGrpSpPr>
        <p:grpSpPr>
          <a:xfrm>
            <a:off x="8773173" y="4637201"/>
            <a:ext cx="1106389" cy="1184000"/>
            <a:chOff x="2017573" y="1278763"/>
            <a:chExt cx="1310630" cy="1506471"/>
          </a:xfrm>
          <a:noFill/>
        </p:grpSpPr>
        <p:sp>
          <p:nvSpPr>
            <p:cNvPr id="110" name="Hexagon 109"/>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Hexagon 4"/>
            <p:cNvSpPr/>
            <p:nvPr/>
          </p:nvSpPr>
          <p:spPr>
            <a:xfrm>
              <a:off x="2041956" y="1513522"/>
              <a:ext cx="1230422"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Corporate Finance</a:t>
              </a:r>
            </a:p>
          </p:txBody>
        </p:sp>
      </p:grpSp>
      <p:grpSp>
        <p:nvGrpSpPr>
          <p:cNvPr id="112" name="Group 111"/>
          <p:cNvGrpSpPr/>
          <p:nvPr/>
        </p:nvGrpSpPr>
        <p:grpSpPr>
          <a:xfrm>
            <a:off x="4443979" y="4637201"/>
            <a:ext cx="1106389" cy="1184000"/>
            <a:chOff x="2017573" y="1278763"/>
            <a:chExt cx="1310630" cy="1506471"/>
          </a:xfrm>
          <a:noFill/>
        </p:grpSpPr>
        <p:sp>
          <p:nvSpPr>
            <p:cNvPr id="113" name="Hexagon 112"/>
            <p:cNvSpPr/>
            <p:nvPr/>
          </p:nvSpPr>
          <p:spPr>
            <a:xfrm rot="5400000">
              <a:off x="1919652" y="1376684"/>
              <a:ext cx="1506471" cy="1310630"/>
            </a:xfrm>
            <a:prstGeom prst="hexagon">
              <a:avLst>
                <a:gd name="adj" fmla="val 25000"/>
                <a:gd name="vf" fmla="val 11547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Hexagon 4"/>
            <p:cNvSpPr/>
            <p:nvPr/>
          </p:nvSpPr>
          <p:spPr>
            <a:xfrm>
              <a:off x="2221812" y="1513522"/>
              <a:ext cx="902150" cy="10369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GB" sz="1400" b="1" dirty="0">
                  <a:solidFill>
                    <a:srgbClr val="000000"/>
                  </a:solidFill>
                  <a:latin typeface="Arial"/>
                  <a:cs typeface="Arial"/>
                </a:rPr>
                <a:t>Revs and Bens</a:t>
              </a:r>
            </a:p>
          </p:txBody>
        </p:sp>
      </p:grpSp>
    </p:spTree>
    <p:extLst>
      <p:ext uri="{BB962C8B-B14F-4D97-AF65-F5344CB8AC3E}">
        <p14:creationId xmlns:p14="http://schemas.microsoft.com/office/powerpoint/2010/main" val="166376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Can I prevent it?</a:t>
            </a:r>
          </a:p>
        </p:txBody>
      </p:sp>
      <p:sp>
        <p:nvSpPr>
          <p:cNvPr id="3" name="Content Placeholder 2"/>
          <p:cNvSpPr>
            <a:spLocks noGrp="1"/>
          </p:cNvSpPr>
          <p:nvPr>
            <p:ph idx="1"/>
          </p:nvPr>
        </p:nvSpPr>
        <p:spPr/>
        <p:txBody>
          <a:bodyPr/>
          <a:lstStyle/>
          <a:p>
            <a:endParaRPr lang="en-GB" dirty="0"/>
          </a:p>
          <a:p>
            <a:r>
              <a:rPr lang="en-GB" dirty="0"/>
              <a:t>Technical Response</a:t>
            </a:r>
          </a:p>
          <a:p>
            <a:r>
              <a:rPr lang="en-GB" dirty="0"/>
              <a:t>Organisational response</a:t>
            </a:r>
          </a:p>
          <a:p>
            <a:r>
              <a:rPr lang="en-GB" dirty="0"/>
              <a:t>Management response</a:t>
            </a:r>
          </a:p>
          <a:p>
            <a:r>
              <a:rPr lang="en-GB" dirty="0"/>
              <a:t>Leadership response</a:t>
            </a:r>
          </a:p>
        </p:txBody>
      </p:sp>
    </p:spTree>
    <p:extLst>
      <p:ext uri="{BB962C8B-B14F-4D97-AF65-F5344CB8AC3E}">
        <p14:creationId xmlns:p14="http://schemas.microsoft.com/office/powerpoint/2010/main" val="311691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0648"/>
            <a:ext cx="8229600" cy="1143000"/>
          </a:xfrm>
        </p:spPr>
        <p:txBody>
          <a:bodyPr/>
          <a:lstStyle/>
          <a:p>
            <a:r>
              <a:rPr lang="en-GB" sz="4400" b="1" dirty="0">
                <a:cs typeface="Arial" panose="020B0604020202020204" pitchFamily="34" charset="0"/>
              </a:rPr>
              <a:t>Response Constraints</a:t>
            </a:r>
          </a:p>
        </p:txBody>
      </p:sp>
      <p:sp>
        <p:nvSpPr>
          <p:cNvPr id="3" name="Content Placeholder 2"/>
          <p:cNvSpPr>
            <a:spLocks noGrp="1"/>
          </p:cNvSpPr>
          <p:nvPr>
            <p:ph idx="1"/>
          </p:nvPr>
        </p:nvSpPr>
        <p:spPr>
          <a:xfrm>
            <a:off x="1991544" y="1340768"/>
            <a:ext cx="8229600" cy="4536504"/>
          </a:xfrm>
        </p:spPr>
        <p:txBody>
          <a:bodyPr>
            <a:normAutofit fontScale="25000" lnSpcReduction="20000"/>
          </a:bodyPr>
          <a:lstStyle/>
          <a:p>
            <a:r>
              <a:rPr lang="en-GB" sz="11200" dirty="0">
                <a:cs typeface="Arial" panose="020B0604020202020204" pitchFamily="34" charset="0"/>
              </a:rPr>
              <a:t>Other priorities, immediate pressures …</a:t>
            </a:r>
          </a:p>
          <a:p>
            <a:r>
              <a:rPr lang="en-GB" sz="11200" dirty="0">
                <a:cs typeface="Arial" panose="020B0604020202020204" pitchFamily="34" charset="0"/>
              </a:rPr>
              <a:t>Skills, knowledge and experience</a:t>
            </a:r>
          </a:p>
          <a:p>
            <a:r>
              <a:rPr lang="en-GB" sz="11200" dirty="0">
                <a:cs typeface="Arial" panose="020B0604020202020204" pitchFamily="34" charset="0"/>
              </a:rPr>
              <a:t>Lack of understanding/awareness</a:t>
            </a:r>
          </a:p>
          <a:p>
            <a:r>
              <a:rPr lang="en-GB" sz="11200" dirty="0">
                <a:cs typeface="Arial" panose="020B0604020202020204" pitchFamily="34" charset="0"/>
              </a:rPr>
              <a:t>Complexity [partnerships/systems/users]</a:t>
            </a:r>
          </a:p>
          <a:p>
            <a:r>
              <a:rPr lang="en-GB" sz="11200" dirty="0">
                <a:cs typeface="Arial" panose="020B0604020202020204" pitchFamily="34" charset="0"/>
              </a:rPr>
              <a:t>Difficult to quantify the risk</a:t>
            </a:r>
          </a:p>
          <a:p>
            <a:r>
              <a:rPr lang="en-GB" sz="11200" dirty="0">
                <a:cs typeface="Arial" panose="020B0604020202020204" pitchFamily="34" charset="0"/>
              </a:rPr>
              <a:t>Reticence to quantify the impact</a:t>
            </a:r>
          </a:p>
          <a:p>
            <a:r>
              <a:rPr lang="en-GB" sz="11200" dirty="0">
                <a:cs typeface="Arial" panose="020B0604020202020204" pitchFamily="34" charset="0"/>
              </a:rPr>
              <a:t>“Alarm avoidance” (denial!)</a:t>
            </a:r>
          </a:p>
          <a:p>
            <a:r>
              <a:rPr lang="en-GB" sz="11200" dirty="0">
                <a:cs typeface="Arial" panose="020B0604020202020204" pitchFamily="34" charset="0"/>
              </a:rPr>
              <a:t>“Someone else’s issue” (usually ICT!)</a:t>
            </a:r>
          </a:p>
          <a:p>
            <a:r>
              <a:rPr lang="en-GB" sz="11200" dirty="0">
                <a:cs typeface="Arial" panose="020B0604020202020204" pitchFamily="34" charset="0"/>
              </a:rPr>
              <a:t>Political interface</a:t>
            </a:r>
          </a:p>
          <a:p>
            <a:endParaRPr lang="en-GB" sz="3800" dirty="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pPr lvl="0"/>
            <a:endParaRPr lang="en-GB" dirty="0"/>
          </a:p>
          <a:p>
            <a:endParaRPr lang="en-GB" dirty="0"/>
          </a:p>
        </p:txBody>
      </p:sp>
    </p:spTree>
    <p:extLst>
      <p:ext uri="{BB962C8B-B14F-4D97-AF65-F5344CB8AC3E}">
        <p14:creationId xmlns:p14="http://schemas.microsoft.com/office/powerpoint/2010/main" val="341367552"/>
      </p:ext>
    </p:extLst>
  </p:cSld>
  <p:clrMapOvr>
    <a:masterClrMapping/>
  </p:clrMapOvr>
</p:sld>
</file>

<file path=ppt/theme/theme1.xml><?xml version="1.0" encoding="utf-8"?>
<a:theme xmlns:a="http://schemas.openxmlformats.org/drawingml/2006/main" name="Joint Powerpoint Template V2016_01">
  <a:themeElements>
    <a:clrScheme name="Joint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oint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int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int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int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int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int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int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int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int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int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int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int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int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618</Words>
  <Application>Microsoft Office PowerPoint</Application>
  <PresentationFormat>Widescreen</PresentationFormat>
  <Paragraphs>145</Paragraphs>
  <Slides>18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Joint Powerpoint Template V2016_01</vt:lpstr>
      <vt:lpstr>Acrobat Document</vt:lpstr>
      <vt:lpstr>Cyber Resilience: Is it a case of preparing for the inevitable?</vt:lpstr>
      <vt:lpstr>PowerPoint Presentation</vt:lpstr>
      <vt:lpstr>What is the threat?</vt:lpstr>
      <vt:lpstr>What has happened elsewhere?</vt:lpstr>
      <vt:lpstr>What is the risk?</vt:lpstr>
      <vt:lpstr>PowerPoint Presentation</vt:lpstr>
      <vt:lpstr>PowerPoint Presentation</vt:lpstr>
      <vt:lpstr>Can I prevent it?</vt:lpstr>
      <vt:lpstr>Response Constraints</vt:lpstr>
      <vt:lpstr>What would the impact be?</vt:lpstr>
      <vt:lpstr>Impact: can we apply a time line? </vt:lpstr>
      <vt:lpstr>Impact: why would anyone do it?</vt:lpstr>
      <vt:lpstr>Support System</vt:lpstr>
      <vt:lpstr>Communities and Stakeholders</vt:lpstr>
      <vt:lpstr>A plea to colleagues</vt:lpstr>
      <vt:lpstr>Management Response</vt:lpstr>
      <vt:lpstr>Leadership Response</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Croxon</dc:creator>
  <cp:lastModifiedBy>Barry Croxon</cp:lastModifiedBy>
  <cp:revision>6</cp:revision>
  <dcterms:created xsi:type="dcterms:W3CDTF">2018-09-18T12:03:41Z</dcterms:created>
  <dcterms:modified xsi:type="dcterms:W3CDTF">2018-09-26T15:26:31Z</dcterms:modified>
</cp:coreProperties>
</file>